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2.jpeg" ContentType="image/jpeg"/>
  <Override PartName="/ppt/media/image3.png" ContentType="image/png"/>
  <Override PartName="/ppt/media/image11.png" ContentType="image/png"/>
  <Override PartName="/ppt/media/image5.png" ContentType="image/png"/>
  <Override PartName="/ppt/media/image4.jpeg" ContentType="image/jpeg"/>
  <Override PartName="/ppt/media/image6.png" ContentType="image/png"/>
  <Override PartName="/ppt/media/image9.jpeg" ContentType="image/jpeg"/>
  <Override PartName="/ppt/media/image7.wmf" ContentType="image/x-wmf"/>
  <Override PartName="/ppt/media/image8.png" ContentType="image/png"/>
  <Override PartName="/ppt/media/image10.png" ContentType="image/png"/>
  <Override PartName="/ppt/_rels/presentation.xml.rels" ContentType="application/vnd.openxmlformats-package.relationships+xml"/>
  <Override PartName="/ppt/slideLayouts/_rels/slideLayout17.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6.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22.xml.rels" ContentType="application/vnd.openxmlformats-package.relationships+xml"/>
  <Override PartName="/ppt/slideLayouts/_rels/slideLayout1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13.xml.rels" ContentType="application/vnd.openxmlformats-package.relationships+xml"/>
  <Override PartName="/ppt/slideLayouts/_rels/slideLayout2.xml.rels" ContentType="application/vnd.openxmlformats-package.relationships+xml"/>
  <Override PartName="/ppt/slideLayouts/_rels/slideLayout18.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12.xml.rels" ContentType="application/vnd.openxmlformats-package.relationships+xml"/>
  <Override PartName="/ppt/slideLayouts/_rels/slideLayout14.xml.rels" ContentType="application/vnd.openxmlformats-package.relationships+xml"/>
  <Override PartName="/ppt/slideLayouts/_rels/slideLayout3.xml.rels" ContentType="application/vnd.openxmlformats-package.relationships+xml"/>
  <Override PartName="/ppt/slideLayouts/_rels/slideLayout24.xml.rels" ContentType="application/vnd.openxmlformats-package.relationships+xml"/>
  <Override PartName="/ppt/slideLayouts/_rels/slideLayout1.xml.rels" ContentType="application/vnd.openxmlformats-package.relationships+xml"/>
  <Override PartName="/ppt/slideLayouts/slideLayout18.xml" ContentType="application/vnd.openxmlformats-officedocument.presentationml.slideLayout+xml"/>
  <Override PartName="/ppt/slideLayouts/slideLayout2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17.xml" ContentType="application/vnd.openxmlformats-officedocument.presentationml.slideLayout+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embeddings/oleObject1.xlsx" ContentType="application/vnd.openxmlformats-officedocument.spreadsheetml.sheet"/>
  <Override PartName="/ppt/presentation.xml" ContentType="application/vnd.openxmlformats-officedocument.presentationml.presentation.main+xml"/>
  <Override PartName="/ppt/notesMasters/_rels/notesMaster1.xml.rels" ContentType="application/vnd.openxmlformats-package.relationships+xml"/>
  <Override PartName="/ppt/notesMasters/notesMaster1.xml" ContentType="application/vnd.openxmlformats-officedocument.presentationml.notesMaster+xml"/>
  <Override PartName="/ppt/presProps.xml" ContentType="application/vnd.openxmlformats-officedocument.presentationml.presPro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9.xml.rels" ContentType="application/vnd.openxmlformats-package.relationships+xml"/>
  <Override PartName="/ppt/slides/_rels/slide15.xml.rels" ContentType="application/vnd.openxmlformats-package.relationships+xml"/>
  <Override PartName="/ppt/slides/_rels/slide8.xml.rels" ContentType="application/vnd.openxmlformats-package.relationships+xml"/>
  <Override PartName="/ppt/slides/_rels/slide14.xml.rels" ContentType="application/vnd.openxmlformats-package.relationships+xml"/>
  <Override PartName="/ppt/slides/_rels/slide7.xml.rels" ContentType="application/vnd.openxmlformats-package.relationships+xml"/>
  <Override PartName="/ppt/slides/_rels/slide13.xml.rels" ContentType="application/vnd.openxmlformats-package.relationships+xml"/>
  <Override PartName="/ppt/slides/_rels/slide6.xml.rels" ContentType="application/vnd.openxmlformats-package.relationships+xml"/>
  <Override PartName="/ppt/slides/_rels/slide12.xml.rels" ContentType="application/vnd.openxmlformats-package.relationships+xml"/>
  <Override PartName="/ppt/slides/_rels/slide5.xml.rels" ContentType="application/vnd.openxmlformats-package.relationships+xml"/>
  <Override PartName="/ppt/slides/_rels/slide11.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Slides/_rels/notesSlide10.xml.rels" ContentType="application/vnd.openxmlformats-package.relationships+xml"/>
  <Override PartName="/ppt/notesSlides/_rels/notesSlide9.xml.rels" ContentType="application/vnd.openxmlformats-package.relationships+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
          <p:cNvSpPr/>
          <p:nvPr/>
        </p:nvSpPr>
        <p:spPr>
          <a:xfrm>
            <a:off x="0" y="0"/>
            <a:ext cx="6858000" cy="9144000"/>
          </a:xfrm>
          <a:prstGeom prst="rect">
            <a:avLst/>
          </a:prstGeom>
          <a:solidFill>
            <a:srgbClr val="ffffff"/>
          </a:solidFill>
          <a:ln w="0">
            <a:noFill/>
          </a:ln>
        </p:spPr>
        <p:txBody>
          <a:bodyPr lIns="90000" rIns="90000" tIns="45000" bIns="45000" anchor="ctr" anchorCtr="1">
            <a:noAutofit/>
          </a:bodyPr>
          <a:p>
            <a:endParaRPr b="0" lang="en-US" sz="1800" spc="-1" strike="noStrike">
              <a:solidFill>
                <a:srgbClr val="ffffff"/>
              </a:solidFill>
              <a:latin typeface="Arial"/>
            </a:endParaRPr>
          </a:p>
        </p:txBody>
      </p:sp>
      <p:sp>
        <p:nvSpPr>
          <p:cNvPr id="83" name="PlaceHolder 1"/>
          <p:cNvSpPr>
            <a:spLocks noGrp="1"/>
          </p:cNvSpPr>
          <p:nvPr>
            <p:ph type="hdr"/>
          </p:nvPr>
        </p:nvSpPr>
        <p:spPr>
          <a:xfrm>
            <a:off x="-360" y="0"/>
            <a:ext cx="2971800" cy="457200"/>
          </a:xfrm>
          <a:prstGeom prst="rect">
            <a:avLst/>
          </a:prstGeom>
          <a:noFill/>
          <a:ln w="0">
            <a:noFill/>
          </a:ln>
        </p:spPr>
        <p:txBody>
          <a:bodyPr lIns="90000" rIns="90000" tIns="46800" bIns="46800" anchor="t">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800" spc="-1" strike="noStrike">
              <a:solidFill>
                <a:srgbClr val="ffffff"/>
              </a:solidFill>
              <a:latin typeface="Arial"/>
            </a:endParaRPr>
          </a:p>
        </p:txBody>
      </p:sp>
      <p:sp>
        <p:nvSpPr>
          <p:cNvPr id="84" name="PlaceHolder 2"/>
          <p:cNvSpPr>
            <a:spLocks noGrp="1"/>
          </p:cNvSpPr>
          <p:nvPr>
            <p:ph type="dt" idx="7"/>
          </p:nvPr>
        </p:nvSpPr>
        <p:spPr>
          <a:xfrm>
            <a:off x="3884400" y="0"/>
            <a:ext cx="2971800" cy="457200"/>
          </a:xfrm>
          <a:prstGeom prst="rect">
            <a:avLst/>
          </a:prstGeom>
          <a:noFill/>
          <a:ln w="0">
            <a:noFill/>
          </a:ln>
        </p:spPr>
        <p:txBody>
          <a:bodyPr lIns="90000" rIns="90000" tIns="46800" bIns="46800" anchor="t">
            <a:noAutofit/>
          </a:bodyPr>
          <a:lstStyle>
            <a:lvl1pPr indent="0" algn="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en-US" sz="1200" spc="-1" strike="noStrike">
                <a:solidFill>
                  <a:srgbClr val="000000"/>
                </a:solidFill>
                <a:latin typeface="Calibri"/>
              </a:defRPr>
            </a:lvl1pPr>
          </a:lstStyle>
          <a:p>
            <a:pPr indent="0" algn="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8AD89282-CE8F-4B95-8FC0-4CDA0B5B585A}" type="datetime">
              <a:rPr b="0" lang="en-US" sz="1200" spc="-1" strike="noStrike">
                <a:solidFill>
                  <a:srgbClr val="000000"/>
                </a:solidFill>
                <a:latin typeface="Calibri"/>
              </a:rPr>
              <a:t>09/10/23</a:t>
            </a:fld>
            <a:endParaRPr b="0" lang="en-US" sz="1200" spc="-1" strike="noStrike">
              <a:solidFill>
                <a:srgbClr val="000000"/>
              </a:solidFill>
              <a:latin typeface="Arial"/>
            </a:endParaRPr>
          </a:p>
        </p:txBody>
      </p:sp>
      <p:sp>
        <p:nvSpPr>
          <p:cNvPr id="85" name="PlaceHolder 3"/>
          <p:cNvSpPr>
            <a:spLocks noGrp="1"/>
          </p:cNvSpPr>
          <p:nvPr>
            <p:ph type="sldImg"/>
          </p:nvPr>
        </p:nvSpPr>
        <p:spPr>
          <a:xfrm>
            <a:off x="1143000" y="685440"/>
            <a:ext cx="4572000" cy="3429000"/>
          </a:xfrm>
          <a:prstGeom prst="rect">
            <a:avLst/>
          </a:prstGeom>
          <a:noFill/>
          <a:ln w="12600">
            <a:solidFill>
              <a:srgbClr val="000000"/>
            </a:solidFill>
            <a:miter/>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4400" spc="-1" strike="noStrike">
                <a:solidFill>
                  <a:srgbClr val="ffffff"/>
                </a:solidFill>
                <a:latin typeface="Arial"/>
              </a:rPr>
              <a:t>Click to move the slide</a:t>
            </a:r>
            <a:endParaRPr b="0" lang="en-US" sz="4400" spc="-1" strike="noStrike">
              <a:solidFill>
                <a:srgbClr val="ffffff"/>
              </a:solidFill>
              <a:latin typeface="Arial"/>
            </a:endParaRPr>
          </a:p>
        </p:txBody>
      </p:sp>
      <p:sp>
        <p:nvSpPr>
          <p:cNvPr id="86" name="PlaceHolder 4"/>
          <p:cNvSpPr>
            <a:spLocks noGrp="1"/>
          </p:cNvSpPr>
          <p:nvPr>
            <p:ph type="body"/>
          </p:nvPr>
        </p:nvSpPr>
        <p:spPr>
          <a:xfrm>
            <a:off x="685800" y="4343400"/>
            <a:ext cx="5486400" cy="4114800"/>
          </a:xfrm>
          <a:prstGeom prst="rect">
            <a:avLst/>
          </a:prstGeom>
          <a:noFill/>
          <a:ln w="0">
            <a:noFill/>
          </a:ln>
        </p:spPr>
        <p:txBody>
          <a:bodyPr lIns="90000" rIns="90000" tIns="46800" bIns="46800" anchor="t">
            <a:noAutofit/>
          </a:bodyPr>
          <a:p>
            <a:pPr indent="0">
              <a:spcBef>
                <a:spcPts val="451"/>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200" spc="-1" strike="noStrike">
                <a:solidFill>
                  <a:srgbClr val="000000"/>
                </a:solidFill>
                <a:latin typeface="Calibri"/>
              </a:rPr>
              <a:t>Click to edit the notes format</a:t>
            </a:r>
            <a:endParaRPr b="0" lang="en-US" sz="1200" spc="-1" strike="noStrike">
              <a:solidFill>
                <a:srgbClr val="000000"/>
              </a:solidFill>
              <a:latin typeface="Calibri"/>
            </a:endParaRPr>
          </a:p>
        </p:txBody>
      </p:sp>
      <p:sp>
        <p:nvSpPr>
          <p:cNvPr id="87" name="PlaceHolder 5"/>
          <p:cNvSpPr>
            <a:spLocks noGrp="1"/>
          </p:cNvSpPr>
          <p:nvPr>
            <p:ph type="ftr" idx="8"/>
          </p:nvPr>
        </p:nvSpPr>
        <p:spPr>
          <a:xfrm>
            <a:off x="-360" y="8685360"/>
            <a:ext cx="2971800" cy="457200"/>
          </a:xfrm>
          <a:prstGeom prst="rect">
            <a:avLst/>
          </a:prstGeom>
          <a:noFill/>
          <a:ln w="0">
            <a:noFill/>
          </a:ln>
        </p:spPr>
        <p:txBody>
          <a:bodyPr lIns="90000" rIns="90000" tIns="46800" bIns="46800" anchor="b">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800" spc="-1" strike="noStrike">
              <a:solidFill>
                <a:srgbClr val="ffffff"/>
              </a:solidFill>
              <a:latin typeface="Arial"/>
            </a:endParaRPr>
          </a:p>
        </p:txBody>
      </p:sp>
      <p:sp>
        <p:nvSpPr>
          <p:cNvPr id="88" name="PlaceHolder 6"/>
          <p:cNvSpPr>
            <a:spLocks noGrp="1"/>
          </p:cNvSpPr>
          <p:nvPr>
            <p:ph type="sldNum" idx="9"/>
          </p:nvPr>
        </p:nvSpPr>
        <p:spPr>
          <a:xfrm>
            <a:off x="3884400" y="8685360"/>
            <a:ext cx="2971800" cy="457200"/>
          </a:xfrm>
          <a:prstGeom prst="rect">
            <a:avLst/>
          </a:prstGeom>
          <a:noFill/>
          <a:ln w="0">
            <a:noFill/>
          </a:ln>
        </p:spPr>
        <p:txBody>
          <a:bodyPr lIns="90000" rIns="90000" tIns="46800" bIns="46800" anchor="b">
            <a:noAutofit/>
          </a:bodyPr>
          <a:lstStyle>
            <a:lvl1pPr indent="0" algn="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en-US" sz="1200" spc="-1" strike="noStrike">
                <a:solidFill>
                  <a:srgbClr val="000000"/>
                </a:solidFill>
                <a:latin typeface="Calibri"/>
              </a:defRPr>
            </a:lvl1pPr>
          </a:lstStyle>
          <a:p>
            <a:pPr indent="0" algn="r">
              <a:lnSpc>
                <a:spcPct val="100000"/>
              </a:lnSpc>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B39FB363-D1B0-4D57-B9F1-350BFC282879}" type="slidenum">
              <a:rPr b="0" lang="en-US" sz="1200" spc="-1" strike="noStrike">
                <a:solidFill>
                  <a:srgbClr val="000000"/>
                </a:solidFill>
                <a:latin typeface="Calibri"/>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Rectangle 7"/>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71824AC6-CBF9-4E4D-AA69-91C6C4FD5989}" type="slidenum">
              <a:rPr b="0" lang="en-US" sz="1200" spc="-1" strike="noStrike">
                <a:solidFill>
                  <a:srgbClr val="ffffff"/>
                </a:solidFill>
                <a:latin typeface="Calibri"/>
              </a:rPr>
              <a:t>&lt;number&gt;</a:t>
            </a:fld>
            <a:endParaRPr b="0" lang="en-US" sz="1200" spc="-1" strike="noStrike">
              <a:solidFill>
                <a:srgbClr val="ffffff"/>
              </a:solidFill>
              <a:latin typeface="Arial"/>
            </a:endParaRPr>
          </a:p>
        </p:txBody>
      </p:sp>
      <p:sp>
        <p:nvSpPr>
          <p:cNvPr id="176" name="PlaceHolder 1"/>
          <p:cNvSpPr>
            <a:spLocks noGrp="1"/>
          </p:cNvSpPr>
          <p:nvPr>
            <p:ph type="sldImg"/>
          </p:nvPr>
        </p:nvSpPr>
        <p:spPr>
          <a:xfrm>
            <a:off x="1143000" y="685800"/>
            <a:ext cx="4572000" cy="3429000"/>
          </a:xfrm>
          <a:prstGeom prst="rect">
            <a:avLst/>
          </a:prstGeom>
          <a:ln w="0">
            <a:noFill/>
          </a:ln>
        </p:spPr>
      </p:sp>
      <p:sp>
        <p:nvSpPr>
          <p:cNvPr id="177"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200" spc="-1" strike="noStrike">
              <a:solidFill>
                <a:srgbClr val="000000"/>
              </a:solidFill>
              <a:latin typeface="Calibri"/>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Rectangle 7"/>
          <p:cNvSpPr/>
          <p:nvPr/>
        </p:nvSpPr>
        <p:spPr>
          <a:xfrm>
            <a:off x="3884760" y="8685360"/>
            <a:ext cx="2971800" cy="457200"/>
          </a:xfrm>
          <a:prstGeom prst="rect">
            <a:avLst/>
          </a:prstGeom>
          <a:noFill/>
          <a:ln w="0">
            <a:noFill/>
          </a:ln>
        </p:spPr>
        <p:style>
          <a:lnRef idx="0"/>
          <a:fillRef idx="0"/>
          <a:effectRef idx="0"/>
          <a:fontRef idx="minor"/>
        </p:style>
        <p:txBody>
          <a:bodyPr lIns="90000" rIns="90000" tIns="46800" bIns="46800" anchor="b">
            <a:noAutofit/>
          </a:bodyPr>
          <a:p>
            <a:pPr algn="r">
              <a:lnSpc>
                <a:spcPct val="10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C152D7FD-71D3-4884-964B-51B0CDA355B5}" type="slidenum">
              <a:rPr b="0" lang="en-US" sz="1200" spc="-1" strike="noStrike">
                <a:solidFill>
                  <a:srgbClr val="ffffff"/>
                </a:solidFill>
                <a:latin typeface="Calibri"/>
              </a:rPr>
              <a:t>&lt;number&gt;</a:t>
            </a:fld>
            <a:endParaRPr b="0" lang="en-US" sz="1200" spc="-1" strike="noStrike">
              <a:solidFill>
                <a:srgbClr val="ffffff"/>
              </a:solidFill>
              <a:latin typeface="Arial"/>
            </a:endParaRPr>
          </a:p>
        </p:txBody>
      </p:sp>
      <p:sp>
        <p:nvSpPr>
          <p:cNvPr id="173" name="PlaceHolder 1"/>
          <p:cNvSpPr>
            <a:spLocks noGrp="1"/>
          </p:cNvSpPr>
          <p:nvPr>
            <p:ph type="sldImg"/>
          </p:nvPr>
        </p:nvSpPr>
        <p:spPr>
          <a:xfrm>
            <a:off x="1143000" y="685800"/>
            <a:ext cx="4572000" cy="3429000"/>
          </a:xfrm>
          <a:prstGeom prst="rect">
            <a:avLst/>
          </a:prstGeom>
          <a:ln w="0">
            <a:noFill/>
          </a:ln>
        </p:spPr>
      </p:sp>
      <p:sp>
        <p:nvSpPr>
          <p:cNvPr id="174" name="PlaceHolder 2"/>
          <p:cNvSpPr>
            <a:spLocks noGrp="1"/>
          </p:cNvSpPr>
          <p:nvPr>
            <p:ph type="body"/>
          </p:nvPr>
        </p:nvSpPr>
        <p:spPr>
          <a:xfrm>
            <a:off x="685800" y="4343400"/>
            <a:ext cx="5486400" cy="4114800"/>
          </a:xfrm>
          <a:prstGeom prst="rect">
            <a:avLst/>
          </a:prstGeom>
          <a:noFill/>
          <a:ln w="0">
            <a:noFill/>
          </a:ln>
        </p:spPr>
        <p:txBody>
          <a:bodyPr lIns="0" rIns="0" tIns="0" bIns="0" anchor="t">
            <a:noAutofit/>
          </a:bodyPr>
          <a:p>
            <a:pPr indent="0">
              <a:spcBef>
                <a:spcPts val="451"/>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200" spc="-1" strike="noStrike">
              <a:solidFill>
                <a:srgbClr val="000000"/>
              </a:solidFill>
              <a:latin typeface="Calibri"/>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5D049F3-59A8-486B-9718-37DBCD62B080}"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27" name="PlaceHolder 2"/>
          <p:cNvSpPr>
            <a:spLocks noGrp="1"/>
          </p:cNvSpPr>
          <p:nvPr>
            <p:ph/>
          </p:nvPr>
        </p:nvSpPr>
        <p:spPr>
          <a:xfrm>
            <a:off x="457200" y="1600200"/>
            <a:ext cx="822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28" name="PlaceHolder 3"/>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DE0A71F2-D664-45F6-88C6-4AAFEC68BD89}"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30"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1"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2"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3" name="PlaceHolder 5"/>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E65B86CF-7CAC-4D63-A9FC-B3BEF7062EC1}"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35" name="PlaceHolder 2"/>
          <p:cNvSpPr>
            <a:spLocks noGrp="1"/>
          </p:cNvSpPr>
          <p:nvPr>
            <p:ph/>
          </p:nvPr>
        </p:nvSpPr>
        <p:spPr>
          <a:xfrm>
            <a:off x="457200" y="160020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6" name="PlaceHolder 3"/>
          <p:cNvSpPr>
            <a:spLocks noGrp="1"/>
          </p:cNvSpPr>
          <p:nvPr>
            <p:ph/>
          </p:nvPr>
        </p:nvSpPr>
        <p:spPr>
          <a:xfrm>
            <a:off x="3239640" y="160020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7" name="PlaceHolder 4"/>
          <p:cNvSpPr>
            <a:spLocks noGrp="1"/>
          </p:cNvSpPr>
          <p:nvPr>
            <p:ph/>
          </p:nvPr>
        </p:nvSpPr>
        <p:spPr>
          <a:xfrm>
            <a:off x="6022080" y="160020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8" name="PlaceHolder 5"/>
          <p:cNvSpPr>
            <a:spLocks noGrp="1"/>
          </p:cNvSpPr>
          <p:nvPr>
            <p:ph/>
          </p:nvPr>
        </p:nvSpPr>
        <p:spPr>
          <a:xfrm>
            <a:off x="457200" y="396432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9" name="PlaceHolder 6"/>
          <p:cNvSpPr>
            <a:spLocks noGrp="1"/>
          </p:cNvSpPr>
          <p:nvPr>
            <p:ph/>
          </p:nvPr>
        </p:nvSpPr>
        <p:spPr>
          <a:xfrm>
            <a:off x="3239640" y="396432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40" name="PlaceHolder 7"/>
          <p:cNvSpPr>
            <a:spLocks noGrp="1"/>
          </p:cNvSpPr>
          <p:nvPr>
            <p:ph/>
          </p:nvPr>
        </p:nvSpPr>
        <p:spPr>
          <a:xfrm>
            <a:off x="6022080" y="396432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16B5A0B9-B956-45A1-BF6C-9B7E5573E21F}"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02A91B2E-2CB4-4CFF-B7EC-70E1B6B0EC5D}" type="slidenum">
              <a:t>&lt;#&gt;</a:t>
            </a:fld>
          </a:p>
        </p:txBody>
      </p:sp>
      <p:sp>
        <p:nvSpPr>
          <p:cNvPr id="4" name="PlaceHolder 3"/>
          <p:cNvSpPr>
            <a:spLocks noGrp="1"/>
          </p:cNvSpPr>
          <p:nvPr>
            <p:ph type="dt" idx="4"/>
          </p:nvPr>
        </p:nvSpPr>
        <p:spPr/>
        <p:txBody>
          <a:bodyPr/>
          <a:p>
            <a:r>
              <a:rPr lang="en-US"/>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47" name="PlaceHolder 2"/>
          <p:cNvSpPr>
            <a:spLocks noGrp="1"/>
          </p:cNvSpPr>
          <p:nvPr>
            <p:ph type="subTitle"/>
          </p:nvPr>
        </p:nvSpPr>
        <p:spPr>
          <a:xfrm>
            <a:off x="457200" y="1600200"/>
            <a:ext cx="8229600" cy="4525920"/>
          </a:xfrm>
          <a:prstGeom prst="rect">
            <a:avLst/>
          </a:prstGeom>
          <a:noFill/>
          <a:ln w="0">
            <a:noFill/>
          </a:ln>
        </p:spPr>
        <p:txBody>
          <a:bodyPr lIns="0" rIns="0" tIns="0" bIns="0" anchor="ctr">
            <a:noAutofit/>
          </a:bodyPr>
          <a:p>
            <a:pPr indent="0" algn="ctr">
              <a:spcBef>
                <a:spcPts val="799"/>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A6488CC-8C35-4308-8460-7DC25000C304}"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49" name="PlaceHolder 2"/>
          <p:cNvSpPr>
            <a:spLocks noGrp="1"/>
          </p:cNvSpPr>
          <p:nvPr>
            <p:ph/>
          </p:nvPr>
        </p:nvSpPr>
        <p:spPr>
          <a:xfrm>
            <a:off x="457200" y="1600200"/>
            <a:ext cx="82296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162D05CA-F351-4694-AF2B-5D4E46346E3B}" type="slidenum">
              <a:t>&lt;#&gt;</a:t>
            </a:fld>
          </a:p>
        </p:txBody>
      </p:sp>
      <p:sp>
        <p:nvSpPr>
          <p:cNvPr id="6" name="PlaceHolder 5"/>
          <p:cNvSpPr>
            <a:spLocks noGrp="1"/>
          </p:cNvSpPr>
          <p:nvPr>
            <p:ph type="dt" idx="4"/>
          </p:nvPr>
        </p:nvSpPr>
        <p:spPr/>
        <p:txBody>
          <a:bodyPr/>
          <a:p>
            <a:r>
              <a:rPr lang="en-US"/>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51"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52"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E2D8845C-CDC2-40B4-83A3-5872F52738D5}"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1A9DAAA4-3B8F-45CD-98C2-D11A0A88527F}"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457200" y="274320"/>
            <a:ext cx="8229600" cy="5299560"/>
          </a:xfrm>
          <a:prstGeom prst="rect">
            <a:avLst/>
          </a:prstGeom>
          <a:noFill/>
          <a:ln w="0">
            <a:noFill/>
          </a:ln>
        </p:spPr>
        <p:txBody>
          <a:bodyPr lIns="0" rIns="0" tIns="0" bIns="0" anchor="ctr">
            <a:noAutofit/>
          </a:bodyPr>
          <a:p>
            <a:pPr algn="ctr">
              <a:spcBef>
                <a:spcPts val="799"/>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F7948C11-B206-4021-A64A-2A25BED974EE}" type="slidenum">
              <a:t>&lt;#&gt;</a:t>
            </a:fld>
          </a:p>
        </p:txBody>
      </p:sp>
      <p:sp>
        <p:nvSpPr>
          <p:cNvPr id="5" name="PlaceHolder 4"/>
          <p:cNvSpPr>
            <a:spLocks noGrp="1"/>
          </p:cNvSpPr>
          <p:nvPr>
            <p:ph type="dt" idx="4"/>
          </p:nvPr>
        </p:nvSpPr>
        <p:spPr/>
        <p:txBody>
          <a:bodyPr/>
          <a:p>
            <a:r>
              <a:rPr lang="en-US"/>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56"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57"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58"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CF435225-F58B-4848-93A9-C33AA574EE05}"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6" name="PlaceHolder 2"/>
          <p:cNvSpPr>
            <a:spLocks noGrp="1"/>
          </p:cNvSpPr>
          <p:nvPr>
            <p:ph type="subTitle"/>
          </p:nvPr>
        </p:nvSpPr>
        <p:spPr>
          <a:xfrm>
            <a:off x="457200" y="1600200"/>
            <a:ext cx="8229600" cy="4525920"/>
          </a:xfrm>
          <a:prstGeom prst="rect">
            <a:avLst/>
          </a:prstGeom>
          <a:noFill/>
          <a:ln w="0">
            <a:noFill/>
          </a:ln>
        </p:spPr>
        <p:txBody>
          <a:bodyPr lIns="0" rIns="0" tIns="0" bIns="0" anchor="ctr">
            <a:noAutofit/>
          </a:bodyPr>
          <a:p>
            <a:pPr indent="0" algn="ctr">
              <a:spcBef>
                <a:spcPts val="799"/>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A7EF43E-F4D3-4525-A206-3C4836487FB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60"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1"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2" name="PlaceHolder 4"/>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FD2F703-C754-48FF-BA7E-5072176B44CC}"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64"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5"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6" name="PlaceHolder 4"/>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2C86808D-D934-4DF8-8EFD-60298B7FAB62}" type="slidenum">
              <a:t>&lt;#&gt;</a:t>
            </a:fld>
          </a:p>
        </p:txBody>
      </p:sp>
      <p:sp>
        <p:nvSpPr>
          <p:cNvPr id="8" name="PlaceHolder 7"/>
          <p:cNvSpPr>
            <a:spLocks noGrp="1"/>
          </p:cNvSpPr>
          <p:nvPr>
            <p:ph type="dt" idx="4"/>
          </p:nvPr>
        </p:nvSpPr>
        <p:spPr/>
        <p:txBody>
          <a:bodyPr/>
          <a:p>
            <a:r>
              <a:rPr lang="en-US"/>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68" name="PlaceHolder 2"/>
          <p:cNvSpPr>
            <a:spLocks noGrp="1"/>
          </p:cNvSpPr>
          <p:nvPr>
            <p:ph/>
          </p:nvPr>
        </p:nvSpPr>
        <p:spPr>
          <a:xfrm>
            <a:off x="457200" y="1600200"/>
            <a:ext cx="822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9" name="PlaceHolder 3"/>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C253BDA2-83EB-4297-B725-E82D560CFE55}" type="slidenum">
              <a:t>&lt;#&gt;</a:t>
            </a:fld>
          </a:p>
        </p:txBody>
      </p:sp>
      <p:sp>
        <p:nvSpPr>
          <p:cNvPr id="7" name="PlaceHolder 6"/>
          <p:cNvSpPr>
            <a:spLocks noGrp="1"/>
          </p:cNvSpPr>
          <p:nvPr>
            <p:ph type="dt" idx="4"/>
          </p:nvPr>
        </p:nvSpPr>
        <p:spPr/>
        <p:txBody>
          <a:bodyPr/>
          <a:p>
            <a:r>
              <a:rPr lang="en-US"/>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71"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2"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3"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4" name="PlaceHolder 5"/>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7F7FF503-AAF4-4C95-A566-6009D117F327}" type="slidenum">
              <a:t>&lt;#&gt;</a:t>
            </a:fld>
          </a:p>
        </p:txBody>
      </p:sp>
      <p:sp>
        <p:nvSpPr>
          <p:cNvPr id="9" name="PlaceHolder 8"/>
          <p:cNvSpPr>
            <a:spLocks noGrp="1"/>
          </p:cNvSpPr>
          <p:nvPr>
            <p:ph type="dt" idx="4"/>
          </p:nvPr>
        </p:nvSpPr>
        <p:spPr/>
        <p:txBody>
          <a:bodyPr/>
          <a:p>
            <a:r>
              <a:rPr lang="en-US"/>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76" name="PlaceHolder 2"/>
          <p:cNvSpPr>
            <a:spLocks noGrp="1"/>
          </p:cNvSpPr>
          <p:nvPr>
            <p:ph/>
          </p:nvPr>
        </p:nvSpPr>
        <p:spPr>
          <a:xfrm>
            <a:off x="457200" y="160020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7" name="PlaceHolder 3"/>
          <p:cNvSpPr>
            <a:spLocks noGrp="1"/>
          </p:cNvSpPr>
          <p:nvPr>
            <p:ph/>
          </p:nvPr>
        </p:nvSpPr>
        <p:spPr>
          <a:xfrm>
            <a:off x="3239640" y="160020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8" name="PlaceHolder 4"/>
          <p:cNvSpPr>
            <a:spLocks noGrp="1"/>
          </p:cNvSpPr>
          <p:nvPr>
            <p:ph/>
          </p:nvPr>
        </p:nvSpPr>
        <p:spPr>
          <a:xfrm>
            <a:off x="6022080" y="160020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79" name="PlaceHolder 5"/>
          <p:cNvSpPr>
            <a:spLocks noGrp="1"/>
          </p:cNvSpPr>
          <p:nvPr>
            <p:ph/>
          </p:nvPr>
        </p:nvSpPr>
        <p:spPr>
          <a:xfrm>
            <a:off x="457200" y="396432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80" name="PlaceHolder 6"/>
          <p:cNvSpPr>
            <a:spLocks noGrp="1"/>
          </p:cNvSpPr>
          <p:nvPr>
            <p:ph/>
          </p:nvPr>
        </p:nvSpPr>
        <p:spPr>
          <a:xfrm>
            <a:off x="3239640" y="396432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81" name="PlaceHolder 7"/>
          <p:cNvSpPr>
            <a:spLocks noGrp="1"/>
          </p:cNvSpPr>
          <p:nvPr>
            <p:ph/>
          </p:nvPr>
        </p:nvSpPr>
        <p:spPr>
          <a:xfrm>
            <a:off x="6022080" y="3964320"/>
            <a:ext cx="264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A62F7C06-8CC2-47F9-A848-AE417E03302D}" type="slidenum">
              <a:t>&lt;#&gt;</a:t>
            </a:fld>
          </a:p>
        </p:txBody>
      </p:sp>
      <p:sp>
        <p:nvSpPr>
          <p:cNvPr id="11" name="PlaceHolder 10"/>
          <p:cNvSpPr>
            <a:spLocks noGrp="1"/>
          </p:cNvSpPr>
          <p:nvPr>
            <p:ph type="dt" idx="4"/>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8" name="PlaceHolder 2"/>
          <p:cNvSpPr>
            <a:spLocks noGrp="1"/>
          </p:cNvSpPr>
          <p:nvPr>
            <p:ph/>
          </p:nvPr>
        </p:nvSpPr>
        <p:spPr>
          <a:xfrm>
            <a:off x="457200" y="1600200"/>
            <a:ext cx="82296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03A1EF9F-1F5C-46D1-ACB8-10205B36A477}"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10"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11"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6E256E5F-9EE6-47C2-BBC6-F312405CE00E}"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55C0CC56-BEBF-4626-93A0-E0FF401BFB85}"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a:noFill/>
          <a:ln w="0">
            <a:noFill/>
          </a:ln>
        </p:spPr>
        <p:txBody>
          <a:bodyPr lIns="0" rIns="0" tIns="0" bIns="0" anchor="ctr">
            <a:noAutofit/>
          </a:bodyPr>
          <a:p>
            <a:pPr algn="ctr">
              <a:spcBef>
                <a:spcPts val="799"/>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E0B880A8-7280-453C-A912-FA6315FEF5CC}"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15"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16"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17"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4AA9E191-9A3D-416F-84B8-6C9031671639}"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19"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FCBB914-E78D-4FE1-9746-A041F07357E2}"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4400" spc="-1" strike="noStrike">
              <a:solidFill>
                <a:srgbClr val="ffffff"/>
              </a:solidFill>
              <a:latin typeface="Arial"/>
            </a:endParaRPr>
          </a:p>
        </p:txBody>
      </p:sp>
      <p:sp>
        <p:nvSpPr>
          <p:cNvPr id="23"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24"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25" name="PlaceHolder 4"/>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pPr indent="0">
              <a:spcBef>
                <a:spcPts val="799"/>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39515B81-41D2-4BAA-8C06-11C36535DC2E}"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f497d"/>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4400" spc="-1" strike="noStrike">
                <a:solidFill>
                  <a:srgbClr val="ffffff"/>
                </a:solidFill>
                <a:latin typeface="Arial"/>
              </a:rPr>
              <a:t>Click to edit the title text format</a:t>
            </a:r>
            <a:endParaRPr b="0" lang="en-US" sz="4400" spc="-1" strike="noStrike">
              <a:solidFill>
                <a:srgbClr val="ffffff"/>
              </a:solidFill>
              <a:latin typeface="Arial"/>
            </a:endParaRPr>
          </a:p>
        </p:txBody>
      </p:sp>
      <p:sp>
        <p:nvSpPr>
          <p:cNvPr id="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Click to edit the outline text format</a:t>
            </a:r>
            <a:endParaRPr b="0" lang="en-US" sz="3200" spc="-1" strike="noStrike">
              <a:solidFill>
                <a:srgbClr val="ffffff"/>
              </a:solidFill>
              <a:latin typeface="Arial"/>
            </a:endParaRPr>
          </a:p>
          <a:p>
            <a:pPr lvl="1" marL="743040" indent="-28584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Second Outline Level</a:t>
            </a:r>
            <a:endParaRPr b="0" lang="en-US" sz="3200" spc="-1" strike="noStrike">
              <a:solidFill>
                <a:srgbClr val="ffffff"/>
              </a:solidFill>
              <a:latin typeface="Arial"/>
            </a:endParaRPr>
          </a:p>
          <a:p>
            <a:pPr lvl="2" marL="11430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Third Outline Level</a:t>
            </a:r>
            <a:endParaRPr b="0" lang="en-US" sz="3200" spc="-1" strike="noStrike">
              <a:solidFill>
                <a:srgbClr val="ffffff"/>
              </a:solidFill>
              <a:latin typeface="Arial"/>
            </a:endParaRPr>
          </a:p>
          <a:p>
            <a:pPr lvl="3" marL="16002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Fourth Outline Level</a:t>
            </a:r>
            <a:endParaRPr b="0" lang="en-US" sz="3200" spc="-1" strike="noStrike">
              <a:solidFill>
                <a:srgbClr val="ffffff"/>
              </a:solidFill>
              <a:latin typeface="Arial"/>
            </a:endParaRPr>
          </a:p>
          <a:p>
            <a:pPr lvl="4" marL="20574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Fifth Outline Level</a:t>
            </a:r>
            <a:endParaRPr b="0" lang="en-US" sz="3200" spc="-1" strike="noStrike">
              <a:solidFill>
                <a:srgbClr val="ffffff"/>
              </a:solidFill>
              <a:latin typeface="Arial"/>
            </a:endParaRPr>
          </a:p>
          <a:p>
            <a:pPr lvl="5" marL="20574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Sixth Outline Level</a:t>
            </a:r>
            <a:endParaRPr b="0" lang="en-US" sz="3200" spc="-1" strike="noStrike">
              <a:solidFill>
                <a:srgbClr val="ffffff"/>
              </a:solidFill>
              <a:latin typeface="Arial"/>
            </a:endParaRPr>
          </a:p>
          <a:p>
            <a:pPr lvl="6" marL="20574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Seventh Outline Level</a:t>
            </a:r>
            <a:endParaRPr b="0" lang="en-US" sz="3200" spc="-1" strike="noStrike">
              <a:solidFill>
                <a:srgbClr val="ffffff"/>
              </a:solidFill>
              <a:latin typeface="Arial"/>
            </a:endParaRPr>
          </a:p>
        </p:txBody>
      </p:sp>
      <p:sp>
        <p:nvSpPr>
          <p:cNvPr id="2" name="PlaceHolder 3"/>
          <p:cNvSpPr>
            <a:spLocks noGrp="1"/>
          </p:cNvSpPr>
          <p:nvPr>
            <p:ph type="dt" idx="1"/>
          </p:nvPr>
        </p:nvSpPr>
        <p:spPr>
          <a:xfrm>
            <a:off x="456840" y="6356520"/>
            <a:ext cx="2133720" cy="365040"/>
          </a:xfrm>
          <a:prstGeom prst="rect">
            <a:avLst/>
          </a:prstGeom>
          <a:noFill/>
          <a:ln w="0">
            <a:noFill/>
          </a:ln>
        </p:spPr>
        <p:txBody>
          <a:bodyPr lIns="90000" rIns="90000" tIns="46800" bIns="46800" anchor="ctr">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en-US" sz="1200" spc="-1" strike="noStrike">
                <a:solidFill>
                  <a:srgbClr val="ffffff"/>
                </a:solidFill>
                <a:latin typeface="Arial"/>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37DBB9F4-C66F-49BC-A272-3D191ECB2875}" type="datetime">
              <a:rPr b="0" lang="en-US" sz="1200" spc="-1" strike="noStrike">
                <a:solidFill>
                  <a:srgbClr val="ffffff"/>
                </a:solidFill>
                <a:latin typeface="Arial"/>
              </a:rPr>
              <a:t>09/10/23</a:t>
            </a:fld>
            <a:endParaRPr b="0" lang="en-US" sz="1200" spc="-1" strike="noStrike">
              <a:solidFill>
                <a:srgbClr val="000000"/>
              </a:solidFill>
              <a:latin typeface="Arial"/>
            </a:endParaRPr>
          </a:p>
        </p:txBody>
      </p:sp>
      <p:sp>
        <p:nvSpPr>
          <p:cNvPr id="3" name="PlaceHolder 4"/>
          <p:cNvSpPr>
            <a:spLocks noGrp="1"/>
          </p:cNvSpPr>
          <p:nvPr>
            <p:ph type="ftr" idx="2"/>
          </p:nvPr>
        </p:nvSpPr>
        <p:spPr>
          <a:xfrm>
            <a:off x="3124080" y="6356520"/>
            <a:ext cx="2895840" cy="36504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800" spc="-1" strike="noStrike">
              <a:solidFill>
                <a:srgbClr val="ffffff"/>
              </a:solidFill>
              <a:latin typeface="Arial"/>
            </a:endParaRPr>
          </a:p>
        </p:txBody>
      </p:sp>
      <p:sp>
        <p:nvSpPr>
          <p:cNvPr id="4" name="PlaceHolder 5"/>
          <p:cNvSpPr>
            <a:spLocks noGrp="1"/>
          </p:cNvSpPr>
          <p:nvPr>
            <p:ph type="sldNum" idx="3"/>
          </p:nvPr>
        </p:nvSpPr>
        <p:spPr>
          <a:xfrm>
            <a:off x="6552720" y="6356520"/>
            <a:ext cx="2133720" cy="36504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en-US" sz="1200" spc="-1" strike="noStrike">
                <a:solidFill>
                  <a:srgbClr val="ffffff"/>
                </a:solidFill>
                <a:latin typeface="Arial"/>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0C082383-13D9-4927-B27C-D5F7FD2DE384}" type="slidenum">
              <a:rPr b="0" lang="en-US" sz="1200" spc="-1" strike="noStrike">
                <a:solidFill>
                  <a:srgbClr val="ffffff"/>
                </a:solidFill>
                <a:latin typeface="Arial"/>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f497d"/>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4400" spc="-1" strike="noStrike">
                <a:solidFill>
                  <a:srgbClr val="ffffff"/>
                </a:solidFill>
                <a:latin typeface="Arial"/>
              </a:rPr>
              <a:t>Click to edit the title text format</a:t>
            </a:r>
            <a:endParaRPr b="0" lang="en-US" sz="4400" spc="-1" strike="noStrike">
              <a:solidFill>
                <a:srgbClr val="ffffff"/>
              </a:solidFill>
              <a:latin typeface="Arial"/>
            </a:endParaRPr>
          </a:p>
        </p:txBody>
      </p:sp>
      <p:sp>
        <p:nvSpPr>
          <p:cNvPr id="42"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Click to edit the outline text format</a:t>
            </a:r>
            <a:endParaRPr b="0" lang="en-US" sz="3200" spc="-1" strike="noStrike">
              <a:solidFill>
                <a:srgbClr val="ffffff"/>
              </a:solidFill>
              <a:latin typeface="Arial"/>
            </a:endParaRPr>
          </a:p>
          <a:p>
            <a:pPr lvl="1" marL="743040" indent="-28584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Second Outline Level</a:t>
            </a:r>
            <a:endParaRPr b="0" lang="en-US" sz="3200" spc="-1" strike="noStrike">
              <a:solidFill>
                <a:srgbClr val="ffffff"/>
              </a:solidFill>
              <a:latin typeface="Arial"/>
            </a:endParaRPr>
          </a:p>
          <a:p>
            <a:pPr lvl="2" marL="11430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Third Outline Level</a:t>
            </a:r>
            <a:endParaRPr b="0" lang="en-US" sz="3200" spc="-1" strike="noStrike">
              <a:solidFill>
                <a:srgbClr val="ffffff"/>
              </a:solidFill>
              <a:latin typeface="Arial"/>
            </a:endParaRPr>
          </a:p>
          <a:p>
            <a:pPr lvl="3" marL="16002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Fourth Outline Level</a:t>
            </a:r>
            <a:endParaRPr b="0" lang="en-US" sz="3200" spc="-1" strike="noStrike">
              <a:solidFill>
                <a:srgbClr val="ffffff"/>
              </a:solidFill>
              <a:latin typeface="Arial"/>
            </a:endParaRPr>
          </a:p>
          <a:p>
            <a:pPr lvl="4" marL="20574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Fifth Outline Level</a:t>
            </a:r>
            <a:endParaRPr b="0" lang="en-US" sz="3200" spc="-1" strike="noStrike">
              <a:solidFill>
                <a:srgbClr val="ffffff"/>
              </a:solidFill>
              <a:latin typeface="Arial"/>
            </a:endParaRPr>
          </a:p>
          <a:p>
            <a:pPr lvl="5" marL="20574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Sixth Outline Level</a:t>
            </a:r>
            <a:endParaRPr b="0" lang="en-US" sz="3200" spc="-1" strike="noStrike">
              <a:solidFill>
                <a:srgbClr val="ffffff"/>
              </a:solidFill>
              <a:latin typeface="Arial"/>
            </a:endParaRPr>
          </a:p>
          <a:p>
            <a:pPr lvl="6" marL="2057400" indent="-22860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Seventh Outline Level</a:t>
            </a:r>
            <a:endParaRPr b="0" lang="en-US" sz="3200" spc="-1" strike="noStrike">
              <a:solidFill>
                <a:srgbClr val="ffffff"/>
              </a:solidFill>
              <a:latin typeface="Arial"/>
            </a:endParaRPr>
          </a:p>
        </p:txBody>
      </p:sp>
      <p:sp>
        <p:nvSpPr>
          <p:cNvPr id="43" name="PlaceHolder 3"/>
          <p:cNvSpPr>
            <a:spLocks noGrp="1"/>
          </p:cNvSpPr>
          <p:nvPr>
            <p:ph type="dt" idx="4"/>
          </p:nvPr>
        </p:nvSpPr>
        <p:spPr>
          <a:xfrm>
            <a:off x="685800" y="6248520"/>
            <a:ext cx="1905120" cy="457200"/>
          </a:xfrm>
          <a:prstGeom prst="rect">
            <a:avLst/>
          </a:prstGeom>
          <a:noFill/>
          <a:ln w="0">
            <a:noFill/>
          </a:ln>
        </p:spPr>
        <p:txBody>
          <a:bodyPr lIns="90000" rIns="90000" tIns="46800" bIns="46800" anchor="ctr">
            <a:noAutofit/>
          </a:bodyPr>
          <a:lstStyle>
            <a:lvl1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en-US" sz="1200" spc="-1" strike="noStrike">
                <a:solidFill>
                  <a:srgbClr val="ffffff"/>
                </a:solidFill>
                <a:latin typeface="Arial"/>
              </a:defRPr>
            </a:lvl1pPr>
          </a:lstStyle>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0B056BCB-5316-4FE4-A258-6BD438EE0A2E}" type="datetime">
              <a:rPr b="0" lang="en-US" sz="1200" spc="-1" strike="noStrike">
                <a:solidFill>
                  <a:srgbClr val="ffffff"/>
                </a:solidFill>
                <a:latin typeface="Arial"/>
              </a:rPr>
              <a:t>09/10/23</a:t>
            </a:fld>
            <a:endParaRPr b="0" lang="en-US" sz="1200" spc="-1" strike="noStrike">
              <a:solidFill>
                <a:srgbClr val="000000"/>
              </a:solidFill>
              <a:latin typeface="Arial"/>
            </a:endParaRPr>
          </a:p>
        </p:txBody>
      </p:sp>
      <p:sp>
        <p:nvSpPr>
          <p:cNvPr id="44" name="PlaceHolder 4"/>
          <p:cNvSpPr>
            <a:spLocks noGrp="1"/>
          </p:cNvSpPr>
          <p:nvPr>
            <p:ph type="ftr" idx="5"/>
          </p:nvPr>
        </p:nvSpPr>
        <p:spPr>
          <a:xfrm>
            <a:off x="3124080" y="6248520"/>
            <a:ext cx="2895840" cy="457200"/>
          </a:xfrm>
          <a:prstGeom prst="rect">
            <a:avLst/>
          </a:prstGeom>
          <a:noFill/>
          <a:ln w="0">
            <a:noFill/>
          </a:ln>
        </p:spPr>
        <p:txBody>
          <a:bodyPr lIns="90000" rIns="90000" tIns="46800" bIns="46800" anchor="ctr">
            <a:noAutofit/>
          </a:bodyPr>
          <a:p>
            <a:pPr indent="0">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1800" spc="-1" strike="noStrike">
              <a:solidFill>
                <a:srgbClr val="ffffff"/>
              </a:solidFill>
              <a:latin typeface="Arial"/>
            </a:endParaRPr>
          </a:p>
        </p:txBody>
      </p:sp>
      <p:sp>
        <p:nvSpPr>
          <p:cNvPr id="45" name="PlaceHolder 5"/>
          <p:cNvSpPr>
            <a:spLocks noGrp="1"/>
          </p:cNvSpPr>
          <p:nvPr>
            <p:ph type="sldNum" idx="6"/>
          </p:nvPr>
        </p:nvSpPr>
        <p:spPr>
          <a:xfrm>
            <a:off x="6553080" y="6248520"/>
            <a:ext cx="1905120" cy="457200"/>
          </a:xfrm>
          <a:prstGeom prst="rect">
            <a:avLst/>
          </a:prstGeom>
          <a:noFill/>
          <a:ln w="0">
            <a:noFill/>
          </a:ln>
        </p:spPr>
        <p:txBody>
          <a:bodyPr lIns="90000" rIns="90000" tIns="46800" bIns="46800" anchor="ctr">
            <a:noAutofit/>
          </a:bodyPr>
          <a:lstStyle>
            <a:lvl1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defRPr b="0" lang="en-US" sz="1200" spc="-1" strike="noStrike">
                <a:solidFill>
                  <a:srgbClr val="ffffff"/>
                </a:solidFill>
                <a:latin typeface="Arial"/>
              </a:defRPr>
            </a:lvl1pPr>
          </a:lstStyle>
          <a:p>
            <a:pPr indent="0" algn="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1EFFD8B2-FF02-495B-BFBB-E4468A2B8F66}" type="slidenum">
              <a:rPr b="0" lang="en-US" sz="1200" spc="-1" strike="noStrike">
                <a:solidFill>
                  <a:srgbClr val="ffffff"/>
                </a:solidFill>
                <a:latin typeface="Arial"/>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hyperlink" Target="http://newpathcenter.blogspot.com/" TargetMode="External"/><Relationship Id="rId3" Type="http://schemas.openxmlformats.org/officeDocument/2006/relationships/hyperlink" Target="http://newpathcenter.blogspot.com/" TargetMode="External"/><Relationship Id="rId4" Type="http://schemas.openxmlformats.org/officeDocument/2006/relationships/hyperlink" Target="http://newpathcenter.blogspot.com/" TargetMode="External"/><Relationship Id="rId5"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8.png"/><Relationship Id="rId3" Type="http://schemas.openxmlformats.org/officeDocument/2006/relationships/slideLayout" Target="../slideLayouts/slideLayout1.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5400" spc="-1" strike="noStrike">
                <a:solidFill>
                  <a:srgbClr val="ffff00"/>
                </a:solidFill>
                <a:latin typeface="Arial"/>
                <a:ea typeface="Arial"/>
              </a:rPr>
              <a:t>Sledge Hammers</a:t>
            </a:r>
            <a:endParaRPr b="0" lang="en-US" sz="5400" spc="-1" strike="noStrike">
              <a:solidFill>
                <a:srgbClr val="ffffff"/>
              </a:solidFill>
              <a:latin typeface="Arial"/>
            </a:endParaRPr>
          </a:p>
        </p:txBody>
      </p:sp>
      <p:pic>
        <p:nvPicPr>
          <p:cNvPr id="90" name="Content Placeholder 4" descr="Sledge hammer.jpg"/>
          <p:cNvPicPr/>
          <p:nvPr/>
        </p:nvPicPr>
        <p:blipFill>
          <a:blip r:embed="rId1"/>
          <a:stretch/>
        </p:blipFill>
        <p:spPr>
          <a:xfrm>
            <a:off x="465120" y="1600200"/>
            <a:ext cx="8213760" cy="4525920"/>
          </a:xfrm>
          <a:prstGeom prst="rect">
            <a:avLst/>
          </a:prstGeom>
          <a:ln w="0">
            <a:noFill/>
          </a:ln>
        </p:spPr>
      </p:pic>
      <p:sp>
        <p:nvSpPr>
          <p:cNvPr id="91" name="TextBox 5"/>
          <p:cNvSpPr/>
          <p:nvPr/>
        </p:nvSpPr>
        <p:spPr>
          <a:xfrm>
            <a:off x="5681520" y="6634080"/>
            <a:ext cx="3462480" cy="33732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u="sng">
                <a:solidFill>
                  <a:srgbClr val="0000ff"/>
                </a:solidFill>
                <a:uFillTx/>
                <a:latin typeface="Arial"/>
                <a:hlinkClick r:id="rId2"/>
              </a:rPr>
              <a:t>http://</a:t>
            </a:r>
            <a:r>
              <a:rPr b="0" lang="en-US" sz="800" spc="-1" strike="noStrike" u="sng">
                <a:solidFill>
                  <a:srgbClr val="0000ff"/>
                </a:solidFill>
                <a:uFillTx/>
                <a:latin typeface="Arial"/>
                <a:ea typeface="Arial"/>
                <a:hlinkClick r:id="rId3"/>
              </a:rPr>
              <a:t>newpathcenter.blogspot.com</a:t>
            </a:r>
            <a:r>
              <a:rPr b="0" lang="en-US" sz="800" spc="-1" strike="noStrike" u="sng">
                <a:solidFill>
                  <a:srgbClr val="0000ff"/>
                </a:solidFill>
                <a:uFillTx/>
                <a:latin typeface="Arial"/>
                <a:ea typeface="Arial"/>
                <a:hlinkClick r:id="rId4"/>
              </a:rPr>
              <a:t>/</a:t>
            </a:r>
            <a:endParaRPr b="0" lang="en-US" sz="800" spc="-1" strike="noStrike">
              <a:solidFill>
                <a:srgbClr val="ffffff"/>
              </a:solidFill>
              <a:latin typeface="Arial"/>
            </a:endParaRPr>
          </a:p>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800" spc="-1" strike="noStrike">
              <a:solidFill>
                <a:srgbClr val="ffffff"/>
              </a:solidFill>
              <a:latin typeface="Arial"/>
            </a:endParaRPr>
          </a:p>
        </p:txBody>
      </p:sp>
      <p:sp>
        <p:nvSpPr>
          <p:cNvPr id="92"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645B4DB9-01E6-4E9D-BFBC-9C24682FA5C3}"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Statistics on Fatalities</a:t>
            </a:r>
            <a:endParaRPr b="0" lang="en-US" sz="4400" spc="-1" strike="noStrike">
              <a:solidFill>
                <a:srgbClr val="ffffff"/>
              </a:solidFill>
              <a:latin typeface="Arial"/>
            </a:endParaRPr>
          </a:p>
        </p:txBody>
      </p:sp>
      <p:sp>
        <p:nvSpPr>
          <p:cNvPr id="135" name="PlaceHolder 2"/>
          <p:cNvSpPr>
            <a:spLocks noGrp="1"/>
          </p:cNvSpPr>
          <p:nvPr>
            <p:ph/>
          </p:nvPr>
        </p:nvSpPr>
        <p:spPr>
          <a:xfrm>
            <a:off x="457200" y="1200240"/>
            <a:ext cx="8229600" cy="1046160"/>
          </a:xfrm>
          <a:prstGeom prst="rect">
            <a:avLst/>
          </a:prstGeom>
          <a:noFill/>
          <a:ln w="0">
            <a:noFill/>
          </a:ln>
        </p:spPr>
        <p:txBody>
          <a:bodyPr anchor="b">
            <a:normAutofit/>
          </a:bodyPr>
          <a:p>
            <a:pPr indent="0">
              <a:spcBef>
                <a:spcPts val="499"/>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000" spc="-1" strike="noStrike">
                <a:solidFill>
                  <a:srgbClr val="ffffff"/>
                </a:solidFill>
                <a:latin typeface="Arial"/>
                <a:ea typeface="Arial"/>
              </a:rPr>
              <a:t>There were 38 deaths related to sledges. </a:t>
            </a:r>
            <a:endParaRPr b="0" lang="en-US" sz="2000" spc="-1" strike="noStrike">
              <a:solidFill>
                <a:srgbClr val="ffffff"/>
              </a:solidFill>
              <a:latin typeface="Arial"/>
            </a:endParaRPr>
          </a:p>
        </p:txBody>
      </p:sp>
      <p:graphicFrame>
        <p:nvGraphicFramePr>
          <p:cNvPr id="136" name="Content Placeholder 8"/>
          <p:cNvGraphicFramePr/>
          <p:nvPr/>
        </p:nvGraphicFramePr>
        <p:xfrm>
          <a:off x="457200" y="2179800"/>
          <a:ext cx="4038480" cy="3859200"/>
        </p:xfrm>
        <a:graphic>
          <a:graphicData uri="http://schemas.openxmlformats.org/presentationml/2006/ole">
            <p:oleObj progId="Excel.Sheet.12" r:id="rId1" spid="">
              <p:embed/>
            </p:oleObj>
          </a:graphicData>
        </a:graphic>
      </p:graphicFrame>
      <p:sp>
        <p:nvSpPr>
          <p:cNvPr id="137" name="Rectangle 5"/>
          <p:cNvSpPr/>
          <p:nvPr/>
        </p:nvSpPr>
        <p:spPr>
          <a:xfrm>
            <a:off x="7048440" y="6647040"/>
            <a:ext cx="2151360" cy="2156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ea typeface="Arial"/>
              </a:rPr>
              <a:t>(</a:t>
            </a:r>
            <a:r>
              <a:rPr b="0" lang="en-US" sz="800" spc="-1" strike="noStrike">
                <a:solidFill>
                  <a:srgbClr val="0000ff"/>
                </a:solidFill>
                <a:latin typeface="Arial"/>
              </a:rPr>
              <a:t>Extracted from OSHA from 199`0 to 2009.)</a:t>
            </a:r>
            <a:endParaRPr b="0" lang="en-US" sz="800" spc="-1" strike="noStrike">
              <a:solidFill>
                <a:srgbClr val="ffffff"/>
              </a:solidFill>
              <a:latin typeface="Arial"/>
            </a:endParaRPr>
          </a:p>
        </p:txBody>
      </p:sp>
      <p:sp>
        <p:nvSpPr>
          <p:cNvPr id="138" name="Slide Number Placeholder 2"/>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7D00F676-F8B9-4DCC-8AE1-8CE209FC178C}"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pic>
        <p:nvPicPr>
          <p:cNvPr id="139" name="Picture 4" descr=""/>
          <p:cNvPicPr/>
          <p:nvPr/>
        </p:nvPicPr>
        <p:blipFill>
          <a:blip r:embed="rId2"/>
          <a:stretch/>
        </p:blipFill>
        <p:spPr>
          <a:xfrm>
            <a:off x="5823000" y="2000160"/>
            <a:ext cx="3029040" cy="4038840"/>
          </a:xfrm>
          <a:prstGeom prst="rect">
            <a:avLst/>
          </a:prstGeom>
          <a:ln w="0">
            <a:noFill/>
          </a:ln>
        </p:spPr>
      </p:pic>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320"/>
            <a:ext cx="8229600" cy="1143000"/>
          </a:xfrm>
          <a:prstGeom prst="rect">
            <a:avLst/>
          </a:prstGeom>
          <a:noFill/>
          <a:ln w="0">
            <a:noFill/>
          </a:ln>
        </p:spPr>
        <p:txBody>
          <a:bodyPr anchor="ctr">
            <a:noAutofit/>
          </a:bodyPr>
          <a:p>
            <a:pPr marL="743040" indent="0" algn="ctr">
              <a:buNone/>
              <a:tabLst>
                <a:tab algn="l" pos="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1" lang="en-US" sz="4000" spc="-1" strike="noStrike">
                <a:solidFill>
                  <a:srgbClr val="ffff00"/>
                </a:solidFill>
                <a:latin typeface="Arial"/>
                <a:ea typeface="Arial"/>
              </a:rPr>
              <a:t>Fatality with a Sledge Hammer</a:t>
            </a:r>
            <a:endParaRPr b="0" lang="en-US" sz="4000" spc="-1" strike="noStrike">
              <a:solidFill>
                <a:srgbClr val="ffffff"/>
              </a:solidFill>
              <a:latin typeface="Arial"/>
            </a:endParaRPr>
          </a:p>
        </p:txBody>
      </p:sp>
      <p:sp>
        <p:nvSpPr>
          <p:cNvPr id="141" name=""/>
          <p:cNvSpPr txBox="1"/>
          <p:nvPr/>
        </p:nvSpPr>
        <p:spPr>
          <a:xfrm>
            <a:off x="457200" y="1600200"/>
            <a:ext cx="4038480" cy="4525920"/>
          </a:xfrm>
          <a:prstGeom prst="rect">
            <a:avLst/>
          </a:prstGeom>
          <a:noFill/>
          <a:ln w="0">
            <a:noFill/>
          </a:ln>
        </p:spPr>
        <p:txBody>
          <a:bodyPr anchor="t">
            <a:normAutofit/>
          </a:bodyPr>
          <a:p>
            <a:pPr marL="343080" indent="-343080">
              <a:lnSpc>
                <a:spcPct val="80000"/>
              </a:lnSpc>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A worker was trying to straighten out a bent rear section of a dump truck. He propped open the tailgate with a piece of wood and was hitting the metal with a sledge hammer. The piece of wood became dislodged and the heavy metal tailgate closed on the worker, crushing him between the truck and the tailgate, resulting in his death. </a:t>
            </a:r>
            <a:endParaRPr b="0" lang="en-US" sz="2400" spc="-1" strike="noStrike">
              <a:solidFill>
                <a:srgbClr val="ffffff"/>
              </a:solidFill>
              <a:latin typeface="Arial"/>
            </a:endParaRPr>
          </a:p>
          <a:p>
            <a:pPr marL="343080" indent="-343080">
              <a:lnSpc>
                <a:spcPct val="80000"/>
              </a:lnSpc>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2400" spc="-1" strike="noStrike">
              <a:solidFill>
                <a:srgbClr val="ffffff"/>
              </a:solidFill>
              <a:latin typeface="Arial"/>
            </a:endParaRPr>
          </a:p>
        </p:txBody>
      </p:sp>
      <p:sp>
        <p:nvSpPr>
          <p:cNvPr id="142" name="TextBox 3"/>
          <p:cNvSpPr/>
          <p:nvPr/>
        </p:nvSpPr>
        <p:spPr>
          <a:xfrm>
            <a:off x="5800680" y="6642000"/>
            <a:ext cx="3329280" cy="2156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rPr>
              <a:t>Source: Extracted from OSHA Accident Investigation Data 1990-2009</a:t>
            </a:r>
            <a:endParaRPr b="0" lang="en-US" sz="800" spc="-1" strike="noStrike">
              <a:solidFill>
                <a:srgbClr val="ffffff"/>
              </a:solidFill>
              <a:latin typeface="Arial"/>
            </a:endParaRPr>
          </a:p>
        </p:txBody>
      </p:sp>
      <p:pic>
        <p:nvPicPr>
          <p:cNvPr id="143" name="Picture 7" descr="C:\Documents and Settings\Jeff Dailey\My Documents\College\UF 2009 Fall\BCN 3735 - Construction Saftey\Sledgehammers\minister Theo with sledge hammer.jpg"/>
          <p:cNvPicPr/>
          <p:nvPr/>
        </p:nvPicPr>
        <p:blipFill>
          <a:blip r:embed="rId1"/>
          <a:stretch/>
        </p:blipFill>
        <p:spPr>
          <a:xfrm>
            <a:off x="5103720" y="1600200"/>
            <a:ext cx="3081600" cy="4525920"/>
          </a:xfrm>
          <a:prstGeom prst="rect">
            <a:avLst/>
          </a:prstGeom>
          <a:ln w="0">
            <a:noFill/>
          </a:ln>
        </p:spPr>
      </p:pic>
      <p:sp>
        <p:nvSpPr>
          <p:cNvPr id="144"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FF32B7A9-AD72-453C-9AF5-3704A8285655}"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000" spc="-1" strike="noStrike">
                <a:solidFill>
                  <a:srgbClr val="ffff00"/>
                </a:solidFill>
                <a:latin typeface="Arial"/>
                <a:ea typeface="Arial"/>
              </a:rPr>
              <a:t>Fatality with a Sledge Hammer</a:t>
            </a:r>
            <a:endParaRPr b="0" lang="en-US" sz="4000" spc="-1" strike="noStrike">
              <a:solidFill>
                <a:srgbClr val="ffffff"/>
              </a:solidFill>
              <a:latin typeface="Arial"/>
            </a:endParaRPr>
          </a:p>
        </p:txBody>
      </p:sp>
      <p:sp>
        <p:nvSpPr>
          <p:cNvPr id="146" name="PlaceHolder 2"/>
          <p:cNvSpPr>
            <a:spLocks noGrp="1"/>
          </p:cNvSpPr>
          <p:nvPr>
            <p:ph/>
          </p:nvPr>
        </p:nvSpPr>
        <p:spPr>
          <a:xfrm>
            <a:off x="457200" y="1600200"/>
            <a:ext cx="8229600" cy="4525920"/>
          </a:xfrm>
          <a:prstGeom prst="rect">
            <a:avLst/>
          </a:prstGeom>
          <a:noFill/>
          <a:ln w="0">
            <a:noFill/>
          </a:ln>
        </p:spPr>
        <p:txBody>
          <a:bodyPr anchor="t">
            <a:normAutofit/>
          </a:bodyPr>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ea typeface="Arial"/>
              </a:rPr>
              <a:t>A man was preparing to repair a water well  when he was using a sledge hammer to pound a steel stake into the ground. A small fragment of steel from the hammer broke away and penetrated his chest. In spite of rescue efforts, he died at the scene.</a:t>
            </a:r>
            <a:endParaRPr b="0" lang="en-US" sz="3200" spc="-1" strike="noStrike">
              <a:solidFill>
                <a:srgbClr val="ffffff"/>
              </a:solidFill>
              <a:latin typeface="Arial"/>
            </a:endParaRPr>
          </a:p>
        </p:txBody>
      </p:sp>
      <p:sp>
        <p:nvSpPr>
          <p:cNvPr id="147"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89857155-035C-4B85-A468-E4B9CC2EAF63}"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pic>
        <p:nvPicPr>
          <p:cNvPr id="148" name="Picture 5" descr=""/>
          <p:cNvPicPr/>
          <p:nvPr/>
        </p:nvPicPr>
        <p:blipFill>
          <a:blip r:embed="rId1"/>
          <a:stretch/>
        </p:blipFill>
        <p:spPr>
          <a:xfrm>
            <a:off x="3043080" y="4667400"/>
            <a:ext cx="2552760" cy="218592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OSHA1926.301</a:t>
            </a:r>
            <a:endParaRPr b="0" lang="en-US" sz="4400" spc="-1" strike="noStrike">
              <a:solidFill>
                <a:srgbClr val="ffffff"/>
              </a:solidFill>
              <a:latin typeface="Arial"/>
            </a:endParaRPr>
          </a:p>
        </p:txBody>
      </p:sp>
      <p:sp>
        <p:nvSpPr>
          <p:cNvPr id="150" name=""/>
          <p:cNvSpPr txBox="1"/>
          <p:nvPr/>
        </p:nvSpPr>
        <p:spPr>
          <a:xfrm>
            <a:off x="457200" y="1600200"/>
            <a:ext cx="8229600" cy="4525920"/>
          </a:xfrm>
          <a:prstGeom prst="rect">
            <a:avLst/>
          </a:prstGeom>
          <a:noFill/>
          <a:ln w="0">
            <a:noFill/>
          </a:ln>
        </p:spPr>
        <p:txBody>
          <a:bodyPr anchor="t">
            <a:normAutofit/>
          </a:bodyPr>
          <a:p>
            <a:pPr marL="343080" indent="-343080" algn="ctr">
              <a:lnSpc>
                <a:spcPct val="90000"/>
              </a:lnSpc>
              <a:spcBef>
                <a:spcPts val="799"/>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3200" spc="-1" strike="noStrike">
                <a:solidFill>
                  <a:srgbClr val="ffffff"/>
                </a:solidFill>
                <a:latin typeface="Arial"/>
                <a:ea typeface="Arial"/>
              </a:rPr>
              <a:t>General Requirements</a:t>
            </a:r>
            <a:endParaRPr b="0" lang="en-US" sz="3200" spc="-1" strike="noStrike">
              <a:solidFill>
                <a:srgbClr val="ffffff"/>
              </a:solidFill>
              <a:latin typeface="Arial"/>
            </a:endParaRPr>
          </a:p>
          <a:p>
            <a:pPr marL="343080" indent="-343080">
              <a:lnSpc>
                <a:spcPct val="90000"/>
              </a:lnSpc>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(a) Condition of Tools. All hand and power tools and similar equipment, whether furnished by the employer or the employee, shall be maintained in a safe condition.</a:t>
            </a:r>
            <a:endParaRPr b="0" lang="en-US" sz="2800" spc="-1" strike="noStrike">
              <a:solidFill>
                <a:srgbClr val="ffffff"/>
              </a:solidFill>
              <a:latin typeface="Arial"/>
            </a:endParaRPr>
          </a:p>
          <a:p>
            <a:pPr marL="343080" indent="-343080">
              <a:lnSpc>
                <a:spcPct val="90000"/>
              </a:lnSpc>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(c) Personal protective equipment. Employees using hand and power tools and exposed to the hazard of falling, flying, abrasive, and splashing objects… shall be provided with the particular personal protective equipment necessary.</a:t>
            </a:r>
            <a:endParaRPr b="0" lang="en-US" sz="2800" spc="-1" strike="noStrike">
              <a:solidFill>
                <a:srgbClr val="ffffff"/>
              </a:solidFill>
              <a:latin typeface="Arial"/>
            </a:endParaRPr>
          </a:p>
        </p:txBody>
      </p:sp>
      <p:sp>
        <p:nvSpPr>
          <p:cNvPr id="151" name="Rectangle 4"/>
          <p:cNvSpPr/>
          <p:nvPr/>
        </p:nvSpPr>
        <p:spPr>
          <a:xfrm>
            <a:off x="6097680" y="6631920"/>
            <a:ext cx="3076560" cy="2156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rPr>
              <a:t>web.dcp.ufl.edu/hinze/AA-srPPT-2008/</a:t>
            </a:r>
            <a:r>
              <a:rPr b="1" lang="en-US" sz="800" spc="-1" strike="noStrike">
                <a:solidFill>
                  <a:srgbClr val="0000ff"/>
                </a:solidFill>
                <a:latin typeface="Arial"/>
              </a:rPr>
              <a:t>Sledgehammers</a:t>
            </a:r>
            <a:r>
              <a:rPr b="0" lang="en-US" sz="800" spc="-1" strike="noStrike">
                <a:solidFill>
                  <a:srgbClr val="0000ff"/>
                </a:solidFill>
                <a:latin typeface="Arial"/>
              </a:rPr>
              <a:t>-27.ppt </a:t>
            </a:r>
            <a:endParaRPr b="0" lang="en-US" sz="800" spc="-1" strike="noStrike">
              <a:solidFill>
                <a:srgbClr val="ffffff"/>
              </a:solidFill>
              <a:latin typeface="Arial"/>
            </a:endParaRPr>
          </a:p>
        </p:txBody>
      </p:sp>
      <p:sp>
        <p:nvSpPr>
          <p:cNvPr id="152"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56A7379F-1315-4905-94F8-E24032CE3CCC}"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1">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childTnLst>
                                </p:cTn>
                              </p:par>
                            </p:childTnLst>
                          </p:cTn>
                        </p:par>
                      </p:childTnLst>
                    </p:cTn>
                  </p:par>
                  <p:par>
                    <p:cTn id="7" nodeType="clickEffect" fill="hold">
                      <p:stCondLst>
                        <p:cond delay="indefinite"/>
                      </p:stCondLst>
                      <p:childTnLst>
                        <p:par>
                          <p:cTn id="8" nodeType="withEffect" fill="hold">
                            <p:stCondLst>
                              <p:cond delay="0"/>
                            </p:stCondLst>
                            <p:childTnLst>
                              <p:par>
                                <p:cTn id="9" nodeType="clickEffect" fill="hold" presetClass="entr" presetID="1">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11" nodeType="clickEffect" fill="hold">
                      <p:stCondLst>
                        <p:cond delay="indefinite"/>
                      </p:stCondLst>
                      <p:childTnLst>
                        <p:par>
                          <p:cTn id="12" nodeType="withEffect" fill="hold">
                            <p:stCondLst>
                              <p:cond delay="0"/>
                            </p:stCondLst>
                            <p:childTnLst>
                              <p:par>
                                <p:cTn id="13" nodeType="clickEffect" fill="hold" presetClass="entr" presetID="1">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OSHA1926.301</a:t>
            </a:r>
            <a:endParaRPr b="0" lang="en-US" sz="4400" spc="-1" strike="noStrike">
              <a:solidFill>
                <a:srgbClr val="ffffff"/>
              </a:solidFill>
              <a:latin typeface="Arial"/>
            </a:endParaRPr>
          </a:p>
        </p:txBody>
      </p:sp>
      <p:sp>
        <p:nvSpPr>
          <p:cNvPr id="154" name=""/>
          <p:cNvSpPr txBox="1"/>
          <p:nvPr/>
        </p:nvSpPr>
        <p:spPr>
          <a:xfrm>
            <a:off x="457200" y="1600200"/>
            <a:ext cx="8229600" cy="4525920"/>
          </a:xfrm>
          <a:prstGeom prst="rect">
            <a:avLst/>
          </a:prstGeom>
          <a:noFill/>
          <a:ln w="0">
            <a:noFill/>
          </a:ln>
        </p:spPr>
        <p:txBody>
          <a:bodyPr anchor="t">
            <a:normAutofit/>
          </a:bodyPr>
          <a:p>
            <a:pPr marL="343080" indent="-343080" algn="ctr">
              <a:spcBef>
                <a:spcPts val="799"/>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3200" spc="-1" strike="noStrike">
                <a:solidFill>
                  <a:srgbClr val="ffffff"/>
                </a:solidFill>
                <a:latin typeface="Arial"/>
                <a:ea typeface="Arial"/>
              </a:rPr>
              <a:t>Hand Tools</a:t>
            </a:r>
            <a:endParaRPr b="0" lang="en-US" sz="3200" spc="-1" strike="noStrike">
              <a:solidFill>
                <a:srgbClr val="ffffff"/>
              </a:solidFill>
              <a:latin typeface="Arial"/>
            </a:endParaRPr>
          </a:p>
          <a:p>
            <a:pPr marL="343080" indent="-343080">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(a) Employers shall not issue or permit the use of unsafe hand tools.</a:t>
            </a:r>
            <a:endParaRPr b="0" lang="en-US" sz="2800" spc="-1" strike="noStrike">
              <a:solidFill>
                <a:srgbClr val="ffffff"/>
              </a:solidFill>
              <a:latin typeface="Arial"/>
            </a:endParaRPr>
          </a:p>
          <a:p>
            <a:pPr marL="343080" indent="-343080">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(c) Impact tools, such as drift pins, wedges, and chisels shall be kept free of mushroomed heads. </a:t>
            </a:r>
            <a:endParaRPr b="0" lang="en-US" sz="2800" spc="-1" strike="noStrike">
              <a:solidFill>
                <a:srgbClr val="ffffff"/>
              </a:solidFill>
              <a:latin typeface="Arial"/>
            </a:endParaRPr>
          </a:p>
          <a:p>
            <a:pPr marL="343080" indent="-343080">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(d) The wooden handles of tools shall be kept free of splinters or cracks and shall be kept tight in the tool.</a:t>
            </a:r>
            <a:endParaRPr b="0" lang="en-US" sz="2800" spc="-1" strike="noStrike">
              <a:solidFill>
                <a:srgbClr val="ffffff"/>
              </a:solidFill>
              <a:latin typeface="Arial"/>
            </a:endParaRPr>
          </a:p>
        </p:txBody>
      </p:sp>
      <p:sp>
        <p:nvSpPr>
          <p:cNvPr id="155" name="Rectangle 4"/>
          <p:cNvSpPr/>
          <p:nvPr/>
        </p:nvSpPr>
        <p:spPr>
          <a:xfrm>
            <a:off x="6097680" y="6631920"/>
            <a:ext cx="3076560" cy="2156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rPr>
              <a:t>web.dcp.ufl.edu/hinze/AA-srPPT-2008/</a:t>
            </a:r>
            <a:r>
              <a:rPr b="1" lang="en-US" sz="800" spc="-1" strike="noStrike">
                <a:solidFill>
                  <a:srgbClr val="0000ff"/>
                </a:solidFill>
                <a:latin typeface="Arial"/>
              </a:rPr>
              <a:t>Sledgehammers</a:t>
            </a:r>
            <a:r>
              <a:rPr b="0" lang="en-US" sz="800" spc="-1" strike="noStrike">
                <a:solidFill>
                  <a:srgbClr val="0000ff"/>
                </a:solidFill>
                <a:latin typeface="Arial"/>
              </a:rPr>
              <a:t>-27.ppt </a:t>
            </a:r>
            <a:endParaRPr b="0" lang="en-US" sz="800" spc="-1" strike="noStrike">
              <a:solidFill>
                <a:srgbClr val="ffffff"/>
              </a:solidFill>
              <a:latin typeface="Arial"/>
            </a:endParaRPr>
          </a:p>
        </p:txBody>
      </p:sp>
      <p:sp>
        <p:nvSpPr>
          <p:cNvPr id="156"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FDD480A5-1156-4965-B651-623977753677}"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pic>
        <p:nvPicPr>
          <p:cNvPr id="157" name="Picture 6" descr=""/>
          <p:cNvPicPr/>
          <p:nvPr/>
        </p:nvPicPr>
        <p:blipFill>
          <a:blip r:embed="rId1"/>
          <a:stretch/>
        </p:blipFill>
        <p:spPr>
          <a:xfrm>
            <a:off x="3790800" y="5114880"/>
            <a:ext cx="1714680" cy="1341360"/>
          </a:xfrm>
          <a:prstGeom prst="rect">
            <a:avLst/>
          </a:prstGeom>
          <a:ln w="0">
            <a:noFill/>
          </a:ln>
        </p:spPr>
      </p:pic>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childTnLst>
                  <p:par>
                    <p:cTn id="17" nodeType="clickEffect" fill="hold">
                      <p:stCondLst>
                        <p:cond delay="indefinite"/>
                      </p:stCondLst>
                      <p:childTnLst>
                        <p:par>
                          <p:cTn id="18" nodeType="withEffect" fill="hold">
                            <p:stCondLst>
                              <p:cond delay="0"/>
                            </p:stCondLst>
                            <p:childTnLst>
                              <p:par>
                                <p:cTn id="19" nodeType="clickEffect" fill="hold" presetClass="entr" presetID="1">
                                  <p:stCondLst>
                                    <p:cond delay="0"/>
                                  </p:stCondLst>
                                  <p:childTnLst>
                                    <p:set>
                                      <p:cBhvr>
                                        <p:cTn id="20" dur="1" fill="hold">
                                          <p:stCondLst>
                                            <p:cond delay="0"/>
                                          </p:stCondLst>
                                        </p:cTn>
                                        <p:tgtEl>
                                          <p:spTgt spid="154">
                                            <p:txEl>
                                              <p:pRg st="0" end="0"/>
                                            </p:txEl>
                                          </p:spTgt>
                                        </p:tgtEl>
                                        <p:attrNameLst>
                                          <p:attrName>style.visibility</p:attrName>
                                        </p:attrNameLst>
                                      </p:cBhvr>
                                      <p:to>
                                        <p:strVal val="visible"/>
                                      </p:to>
                                    </p:set>
                                  </p:childTnLst>
                                </p:cTn>
                              </p:par>
                            </p:childTnLst>
                          </p:cTn>
                        </p:par>
                      </p:childTnLst>
                    </p:cTn>
                  </p:par>
                  <p:par>
                    <p:cTn id="21" nodeType="clickEffect" fill="hold">
                      <p:stCondLst>
                        <p:cond delay="indefinite"/>
                      </p:stCondLst>
                      <p:childTnLst>
                        <p:par>
                          <p:cTn id="22" nodeType="withEffect" fill="hold">
                            <p:stCondLst>
                              <p:cond delay="0"/>
                            </p:stCondLst>
                            <p:childTnLst>
                              <p:par>
                                <p:cTn id="23" nodeType="clickEffect" fill="hold" presetClass="entr" presetID="1">
                                  <p:stCondLst>
                                    <p:cond delay="0"/>
                                  </p:stCondLst>
                                  <p:childTnLst>
                                    <p:set>
                                      <p:cBhvr>
                                        <p:cTn id="24" dur="1" fill="hold">
                                          <p:stCondLst>
                                            <p:cond delay="0"/>
                                          </p:stCondLst>
                                        </p:cTn>
                                        <p:tgtEl>
                                          <p:spTgt spid="154">
                                            <p:txEl>
                                              <p:pRg st="1" end="1"/>
                                            </p:txEl>
                                          </p:spTgt>
                                        </p:tgtEl>
                                        <p:attrNameLst>
                                          <p:attrName>style.visibility</p:attrName>
                                        </p:attrNameLst>
                                      </p:cBhvr>
                                      <p:to>
                                        <p:strVal val="visible"/>
                                      </p:to>
                                    </p:set>
                                  </p:childTnLst>
                                </p:cTn>
                              </p:par>
                            </p:childTnLst>
                          </p:cTn>
                        </p:par>
                      </p:childTnLst>
                    </p:cTn>
                  </p:par>
                  <p:par>
                    <p:cTn id="25" nodeType="clickEffect" fill="hold">
                      <p:stCondLst>
                        <p:cond delay="indefinite"/>
                      </p:stCondLst>
                      <p:childTnLst>
                        <p:par>
                          <p:cTn id="26" nodeType="withEffect" fill="hold">
                            <p:stCondLst>
                              <p:cond delay="0"/>
                            </p:stCondLst>
                            <p:childTnLst>
                              <p:par>
                                <p:cTn id="27" nodeType="clickEffect" fill="hold" presetClass="entr" presetID="1">
                                  <p:stCondLst>
                                    <p:cond delay="0"/>
                                  </p:stCondLst>
                                  <p:childTnLst>
                                    <p:set>
                                      <p:cBhvr>
                                        <p:cTn id="28"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par>
                    <p:cTn id="29" nodeType="clickEffect" fill="hold">
                      <p:stCondLst>
                        <p:cond delay="indefinite"/>
                      </p:stCondLst>
                      <p:childTnLst>
                        <p:par>
                          <p:cTn id="30" nodeType="withEffect" fill="hold">
                            <p:stCondLst>
                              <p:cond delay="0"/>
                            </p:stCondLst>
                            <p:childTnLst>
                              <p:par>
                                <p:cTn id="31" nodeType="clickEffect" fill="hold" presetClass="entr" presetID="1">
                                  <p:stCondLst>
                                    <p:cond delay="0"/>
                                  </p:stCondLst>
                                  <p:childTnLst>
                                    <p:set>
                                      <p:cBhvr>
                                        <p:cTn id="32"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OSHA Regulations</a:t>
            </a:r>
            <a:endParaRPr b="0" lang="en-US" sz="4400" spc="-1" strike="noStrike">
              <a:solidFill>
                <a:srgbClr val="ffffff"/>
              </a:solidFill>
              <a:latin typeface="Arial"/>
            </a:endParaRPr>
          </a:p>
        </p:txBody>
      </p:sp>
      <p:sp>
        <p:nvSpPr>
          <p:cNvPr id="159" name="PlaceHolder 2"/>
          <p:cNvSpPr>
            <a:spLocks noGrp="1"/>
          </p:cNvSpPr>
          <p:nvPr>
            <p:ph/>
          </p:nvPr>
        </p:nvSpPr>
        <p:spPr>
          <a:xfrm>
            <a:off x="457200" y="1600200"/>
            <a:ext cx="8229600" cy="4525920"/>
          </a:xfrm>
          <a:prstGeom prst="rect">
            <a:avLst/>
          </a:prstGeom>
          <a:noFill/>
          <a:ln w="0">
            <a:noFill/>
          </a:ln>
        </p:spPr>
        <p:txBody>
          <a:bodyPr anchor="t">
            <a:normAutofit/>
          </a:bodyPr>
          <a:p>
            <a:pPr marL="343080" indent="-343080">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The wooden handles of hammers should be kept free of splinters and shall be kept tight in the head of the hammer.</a:t>
            </a:r>
            <a:endParaRPr b="0" lang="en-US" sz="2800" spc="-1" strike="noStrike">
              <a:solidFill>
                <a:srgbClr val="ffffff"/>
              </a:solidFill>
              <a:latin typeface="Arial"/>
            </a:endParaRPr>
          </a:p>
          <a:p>
            <a:pPr marL="343080" indent="0">
              <a:spcBef>
                <a:spcPts val="700"/>
              </a:spcBef>
              <a:buNone/>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2800" spc="-1" strike="noStrike">
              <a:solidFill>
                <a:srgbClr val="ffffff"/>
              </a:solidFill>
              <a:latin typeface="Arial"/>
            </a:endParaRPr>
          </a:p>
          <a:p>
            <a:pPr marL="343080" indent="-343080">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Impact tools, such as sledge hammers, are considered unsafe if they have mushroomed or have chipped heads. The heads could shatter on impact, sending sharp fragments flying into the air.</a:t>
            </a:r>
            <a:endParaRPr b="0" lang="en-US" sz="2800" spc="-1" strike="noStrike">
              <a:solidFill>
                <a:srgbClr val="ffffff"/>
              </a:solidFill>
              <a:latin typeface="Arial"/>
            </a:endParaRPr>
          </a:p>
        </p:txBody>
      </p:sp>
      <p:sp>
        <p:nvSpPr>
          <p:cNvPr id="160"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33E6DC9B-EE85-4049-B453-BCE76945254A}"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Safety Procedures</a:t>
            </a:r>
            <a:endParaRPr b="0" lang="en-US" sz="4400" spc="-1" strike="noStrike">
              <a:solidFill>
                <a:srgbClr val="ffffff"/>
              </a:solidFill>
              <a:latin typeface="Arial"/>
            </a:endParaRPr>
          </a:p>
        </p:txBody>
      </p:sp>
      <p:sp>
        <p:nvSpPr>
          <p:cNvPr id="162" name=""/>
          <p:cNvSpPr txBox="1"/>
          <p:nvPr/>
        </p:nvSpPr>
        <p:spPr>
          <a:xfrm>
            <a:off x="457200" y="1600200"/>
            <a:ext cx="8229600" cy="4525920"/>
          </a:xfrm>
          <a:prstGeom prst="rect">
            <a:avLst/>
          </a:prstGeom>
          <a:noFill/>
          <a:ln w="0">
            <a:noFill/>
          </a:ln>
        </p:spPr>
        <p:txBody>
          <a:bodyPr anchor="t">
            <a:normAutofit/>
          </a:bodyPr>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 </a:t>
            </a:r>
            <a:r>
              <a:rPr b="0" lang="en-US" sz="3200" spc="-1" strike="noStrike">
                <a:solidFill>
                  <a:srgbClr val="ffffff"/>
                </a:solidFill>
                <a:latin typeface="Arial"/>
                <a:ea typeface="Arial"/>
              </a:rPr>
              <a:t>A clear work area free of obstruction while swinging.</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ea typeface="Arial"/>
              </a:rPr>
              <a:t>The stability of the handle and head should be checked before each use.</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ea typeface="Arial"/>
              </a:rPr>
              <a:t>Most importantly, always be aware of the site surroundings and possible hazards when using hammers and sledges. </a:t>
            </a:r>
            <a:endParaRPr b="0" lang="en-US" sz="3200" spc="-1" strike="noStrike">
              <a:solidFill>
                <a:srgbClr val="ffffff"/>
              </a:solidFill>
              <a:latin typeface="Arial"/>
            </a:endParaRPr>
          </a:p>
          <a:p>
            <a:pPr marL="343080" indent="-343080">
              <a:spcBef>
                <a:spcPts val="799"/>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163" name="Rectangle 3"/>
          <p:cNvSpPr/>
          <p:nvPr/>
        </p:nvSpPr>
        <p:spPr>
          <a:xfrm>
            <a:off x="2895480" y="6642000"/>
            <a:ext cx="6248520" cy="215640"/>
          </a:xfrm>
          <a:prstGeom prst="rect">
            <a:avLst/>
          </a:prstGeom>
          <a:noFill/>
          <a:ln w="0">
            <a:noFill/>
          </a:ln>
        </p:spPr>
        <p:style>
          <a:lnRef idx="0"/>
          <a:fillRef idx="0"/>
          <a:effectRef idx="0"/>
          <a:fontRef idx="minor"/>
        </p:style>
        <p:txBody>
          <a:bodyPr lIns="90000" rIns="90000" tIns="46800" bIns="46800" anchor="ctr">
            <a:sp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ffffff"/>
                </a:solidFill>
                <a:latin typeface="Arial"/>
              </a:rPr>
              <a:t>http://www.wisegeek.com/what-is-a-sledgehammer.htm</a:t>
            </a:r>
            <a:endParaRPr b="0" lang="en-US" sz="800" spc="-1" strike="noStrike">
              <a:solidFill>
                <a:srgbClr val="ffffff"/>
              </a:solidFill>
              <a:latin typeface="Arial"/>
            </a:endParaRPr>
          </a:p>
        </p:txBody>
      </p:sp>
      <p:sp>
        <p:nvSpPr>
          <p:cNvPr id="164"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E396D6DC-2641-4C8F-840A-121D3622CDA3}"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How to Use a Sledge Hammer</a:t>
            </a:r>
            <a:endParaRPr b="0" lang="en-US" sz="4400" spc="-1" strike="noStrike">
              <a:solidFill>
                <a:srgbClr val="ffffff"/>
              </a:solidFill>
              <a:latin typeface="Arial"/>
            </a:endParaRPr>
          </a:p>
        </p:txBody>
      </p:sp>
      <p:sp>
        <p:nvSpPr>
          <p:cNvPr id="166" name=""/>
          <p:cNvSpPr txBox="1"/>
          <p:nvPr/>
        </p:nvSpPr>
        <p:spPr>
          <a:xfrm>
            <a:off x="457200" y="1600200"/>
            <a:ext cx="8229600" cy="4525920"/>
          </a:xfrm>
          <a:prstGeom prst="rect">
            <a:avLst/>
          </a:prstGeom>
          <a:noFill/>
          <a:ln w="0">
            <a:noFill/>
          </a:ln>
        </p:spPr>
        <p:txBody>
          <a:bodyPr anchor="t">
            <a:normAutofit/>
          </a:bodyPr>
          <a:p>
            <a:pPr marL="343080" indent="-343080">
              <a:lnSpc>
                <a:spcPct val="80000"/>
              </a:lnSpc>
              <a:spcBef>
                <a:spcPts val="624"/>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500" spc="-1" strike="noStrike">
                <a:solidFill>
                  <a:srgbClr val="ffffff"/>
                </a:solidFill>
                <a:latin typeface="Arial"/>
                <a:ea typeface="Arial"/>
              </a:rPr>
              <a:t>Use both hands when swinging the entire torso.</a:t>
            </a:r>
            <a:endParaRPr b="0" lang="en-US" sz="2500" spc="-1" strike="noStrike">
              <a:solidFill>
                <a:srgbClr val="ffffff"/>
              </a:solidFill>
              <a:latin typeface="Arial"/>
            </a:endParaRPr>
          </a:p>
          <a:p>
            <a:pPr marL="343080" indent="-343080">
              <a:lnSpc>
                <a:spcPct val="80000"/>
              </a:lnSpc>
              <a:spcBef>
                <a:spcPts val="624"/>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500" spc="-1" strike="noStrike">
                <a:solidFill>
                  <a:srgbClr val="ffffff"/>
                </a:solidFill>
                <a:latin typeface="Arial"/>
                <a:ea typeface="Arial"/>
              </a:rPr>
              <a:t>Proper use: hit the target square and level.</a:t>
            </a:r>
            <a:endParaRPr b="0" lang="en-US" sz="2500" spc="-1" strike="noStrike">
              <a:solidFill>
                <a:srgbClr val="ffffff"/>
              </a:solidFill>
              <a:latin typeface="Arial"/>
            </a:endParaRPr>
          </a:p>
          <a:p>
            <a:pPr lvl="1" marL="743040" indent="-285840">
              <a:lnSpc>
                <a:spcPct val="80000"/>
              </a:lnSpc>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Keep a clear work area free of obstruction while swinging</a:t>
            </a:r>
            <a:endParaRPr b="0" lang="en-US" sz="2200" spc="-1" strike="noStrike">
              <a:solidFill>
                <a:srgbClr val="ffffff"/>
              </a:solidFill>
              <a:latin typeface="Arial"/>
            </a:endParaRPr>
          </a:p>
          <a:p>
            <a:pPr marL="343080" indent="-343080">
              <a:lnSpc>
                <a:spcPct val="80000"/>
              </a:lnSpc>
              <a:spcBef>
                <a:spcPts val="624"/>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500" spc="-1" strike="noStrike">
                <a:solidFill>
                  <a:srgbClr val="ffffff"/>
                </a:solidFill>
                <a:latin typeface="Arial"/>
                <a:ea typeface="Arial"/>
              </a:rPr>
              <a:t>Use the proper P.P.E.</a:t>
            </a:r>
            <a:endParaRPr b="0" lang="en-US" sz="2500" spc="-1" strike="noStrike">
              <a:solidFill>
                <a:srgbClr val="ffffff"/>
              </a:solidFill>
              <a:latin typeface="Arial"/>
            </a:endParaRPr>
          </a:p>
          <a:p>
            <a:pPr lvl="1" marL="743040" indent="-285840">
              <a:lnSpc>
                <a:spcPct val="80000"/>
              </a:lnSpc>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Wear heavy duty gloves. </a:t>
            </a:r>
            <a:endParaRPr b="0" lang="en-US" sz="2200" spc="-1" strike="noStrike">
              <a:solidFill>
                <a:srgbClr val="ffffff"/>
              </a:solidFill>
              <a:latin typeface="Arial"/>
            </a:endParaRPr>
          </a:p>
          <a:p>
            <a:pPr lvl="1" marL="743040" indent="-285840">
              <a:lnSpc>
                <a:spcPct val="80000"/>
              </a:lnSpc>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Always wear safety glasses.</a:t>
            </a:r>
            <a:endParaRPr b="0" lang="en-US" sz="2200" spc="-1" strike="noStrike">
              <a:solidFill>
                <a:srgbClr val="ffffff"/>
              </a:solidFill>
              <a:latin typeface="Arial"/>
            </a:endParaRPr>
          </a:p>
          <a:p>
            <a:pPr lvl="1" marL="743040" indent="-285840">
              <a:lnSpc>
                <a:spcPct val="80000"/>
              </a:lnSpc>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Wear steal-toed shoes.</a:t>
            </a:r>
            <a:endParaRPr b="0" lang="en-US" sz="2200" spc="-1" strike="noStrike">
              <a:solidFill>
                <a:srgbClr val="ffffff"/>
              </a:solidFill>
              <a:latin typeface="Arial"/>
            </a:endParaRPr>
          </a:p>
          <a:p>
            <a:pPr marL="343080" indent="-343080">
              <a:lnSpc>
                <a:spcPct val="80000"/>
              </a:lnSpc>
              <a:spcBef>
                <a:spcPts val="624"/>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2500" spc="-1" strike="noStrike">
                <a:solidFill>
                  <a:srgbClr val="ffffff"/>
                </a:solidFill>
                <a:latin typeface="Arial"/>
                <a:ea typeface="Arial"/>
              </a:rPr>
              <a:t>To avoid injury:</a:t>
            </a:r>
            <a:endParaRPr b="0" lang="en-US" sz="2500" spc="-1" strike="noStrike">
              <a:solidFill>
                <a:srgbClr val="ffffff"/>
              </a:solidFill>
              <a:latin typeface="Arial"/>
            </a:endParaRPr>
          </a:p>
          <a:p>
            <a:pPr lvl="1" marL="743040" indent="-285840">
              <a:lnSpc>
                <a:spcPct val="80000"/>
              </a:lnSpc>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Keep feet spread shoulder-width apart</a:t>
            </a:r>
            <a:endParaRPr b="0" lang="en-US" sz="2200" spc="-1" strike="noStrike">
              <a:solidFill>
                <a:srgbClr val="ffffff"/>
              </a:solidFill>
              <a:latin typeface="Arial"/>
            </a:endParaRPr>
          </a:p>
          <a:p>
            <a:pPr lvl="1" marL="743040" indent="-285840">
              <a:lnSpc>
                <a:spcPct val="80000"/>
              </a:lnSpc>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Swing hammer level (whether downward to drive a pin or laterally for demolition)</a:t>
            </a:r>
            <a:endParaRPr b="0" lang="en-US" sz="2200" spc="-1" strike="noStrike">
              <a:solidFill>
                <a:srgbClr val="ffffff"/>
              </a:solidFill>
              <a:latin typeface="Arial"/>
            </a:endParaRPr>
          </a:p>
          <a:p>
            <a:pPr lvl="1" marL="743040" indent="-285840">
              <a:lnSpc>
                <a:spcPct val="80000"/>
              </a:lnSpc>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Alternate shoulder to reduce wear and tear on muscles and joints</a:t>
            </a:r>
            <a:endParaRPr b="0" lang="en-US" sz="2200" spc="-1" strike="noStrike">
              <a:solidFill>
                <a:srgbClr val="ffffff"/>
              </a:solidFill>
              <a:latin typeface="Arial"/>
            </a:endParaRPr>
          </a:p>
          <a:p>
            <a:pPr marL="343080" indent="-343080">
              <a:lnSpc>
                <a:spcPct val="80000"/>
              </a:lnSpc>
              <a:spcBef>
                <a:spcPts val="624"/>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2500" spc="-1" strike="noStrike">
              <a:solidFill>
                <a:srgbClr val="ffffff"/>
              </a:solidFill>
              <a:latin typeface="Arial"/>
            </a:endParaRPr>
          </a:p>
          <a:p>
            <a:pPr lvl="1" marL="743040" indent="-285840">
              <a:lnSpc>
                <a:spcPct val="80000"/>
              </a:lnSpc>
              <a:spcBef>
                <a:spcPts val="624"/>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endParaRPr b="0" lang="en-US" sz="2500" spc="-1" strike="noStrike">
              <a:solidFill>
                <a:srgbClr val="ffffff"/>
              </a:solidFill>
              <a:latin typeface="Arial"/>
            </a:endParaRPr>
          </a:p>
        </p:txBody>
      </p:sp>
      <p:sp>
        <p:nvSpPr>
          <p:cNvPr id="167" name="Rectangle 3"/>
          <p:cNvSpPr/>
          <p:nvPr/>
        </p:nvSpPr>
        <p:spPr>
          <a:xfrm>
            <a:off x="4583160" y="6637320"/>
            <a:ext cx="4572000" cy="203400"/>
          </a:xfrm>
          <a:prstGeom prst="rect">
            <a:avLst/>
          </a:prstGeom>
          <a:noFill/>
          <a:ln w="0">
            <a:noFill/>
          </a:ln>
        </p:spPr>
        <p:style>
          <a:lnRef idx="0"/>
          <a:fillRef idx="0"/>
          <a:effectRef idx="0"/>
          <a:fontRef idx="minor"/>
        </p:style>
        <p:txBody>
          <a:bodyPr lIns="90000" rIns="90000" tIns="46800" bIns="46800" anchor="t">
            <a:spAutoFit/>
          </a:bodyPr>
          <a:p>
            <a:pPr algn="r">
              <a:lnSpc>
                <a:spcPct val="90000"/>
              </a:lnSpc>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rPr>
              <a:t>http://www.rd.com/sledge-hammer/article12945.html</a:t>
            </a:r>
            <a:endParaRPr b="0" lang="en-US" sz="800" spc="-1" strike="noStrike">
              <a:solidFill>
                <a:srgbClr val="ffffff"/>
              </a:solidFill>
              <a:latin typeface="Arial"/>
            </a:endParaRPr>
          </a:p>
        </p:txBody>
      </p:sp>
      <p:sp>
        <p:nvSpPr>
          <p:cNvPr id="168"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7ED38D7B-CC9E-4F0A-B9C8-27819AD7F96A}"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title"/>
          </p:nvPr>
        </p:nvSpPr>
        <p:spPr>
          <a:xfrm>
            <a:off x="685800" y="2130120"/>
            <a:ext cx="7772400" cy="146988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5400" spc="-1" strike="noStrike">
                <a:solidFill>
                  <a:srgbClr val="ffff00"/>
                </a:solidFill>
                <a:latin typeface="Arial"/>
                <a:ea typeface="Arial"/>
              </a:rPr>
              <a:t>Think Safety</a:t>
            </a:r>
            <a:endParaRPr b="0" lang="en-US" sz="5400" spc="-1" strike="noStrike">
              <a:solidFill>
                <a:srgbClr val="ffffff"/>
              </a:solidFill>
              <a:latin typeface="Arial"/>
            </a:endParaRPr>
          </a:p>
        </p:txBody>
      </p:sp>
      <p:sp>
        <p:nvSpPr>
          <p:cNvPr id="170" name="PlaceHolder 2"/>
          <p:cNvSpPr>
            <a:spLocks noGrp="1"/>
          </p:cNvSpPr>
          <p:nvPr>
            <p:ph type="subTitle"/>
          </p:nvPr>
        </p:nvSpPr>
        <p:spPr>
          <a:xfrm>
            <a:off x="1371600" y="3886200"/>
            <a:ext cx="6400800" cy="1752480"/>
          </a:xfrm>
          <a:prstGeom prst="rect">
            <a:avLst/>
          </a:prstGeom>
          <a:noFill/>
          <a:ln w="0">
            <a:noFill/>
          </a:ln>
        </p:spPr>
        <p:txBody>
          <a:bodyPr anchor="t">
            <a:noAutofit/>
          </a:bodyPr>
          <a:p>
            <a:pPr indent="0" algn="ctr">
              <a:spcBef>
                <a:spcPts val="1349"/>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5400" spc="-1" strike="noStrike">
                <a:solidFill>
                  <a:srgbClr val="ffff00"/>
                </a:solidFill>
                <a:latin typeface="Arial"/>
                <a:ea typeface="Arial"/>
              </a:rPr>
              <a:t>Work Safely</a:t>
            </a:r>
            <a:endParaRPr b="0" lang="en-US" sz="5400" spc="-1" strike="noStrike">
              <a:solidFill>
                <a:srgbClr val="ffffff"/>
              </a:solidFill>
              <a:latin typeface="Arial"/>
            </a:endParaRPr>
          </a:p>
        </p:txBody>
      </p:sp>
      <p:sp>
        <p:nvSpPr>
          <p:cNvPr id="171"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D38419D9-D091-459C-A64E-8C3CE69B7B2D}"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PlaceHolder 1"/>
          <p:cNvSpPr>
            <a:spLocks noGrp="1"/>
          </p:cNvSpPr>
          <p:nvPr>
            <p:ph type="title"/>
          </p:nvPr>
        </p:nvSpPr>
        <p:spPr>
          <a:xfrm>
            <a:off x="685800" y="1395360"/>
            <a:ext cx="7772400" cy="147024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rPr>
              <a:t>What are Sledge Hammers?</a:t>
            </a:r>
            <a:endParaRPr b="0" lang="en-US" sz="4400" spc="-1" strike="noStrike">
              <a:solidFill>
                <a:srgbClr val="ffffff"/>
              </a:solidFill>
              <a:latin typeface="Arial"/>
            </a:endParaRPr>
          </a:p>
        </p:txBody>
      </p:sp>
      <p:sp>
        <p:nvSpPr>
          <p:cNvPr id="94" name="PlaceHolder 2"/>
          <p:cNvSpPr>
            <a:spLocks noGrp="1"/>
          </p:cNvSpPr>
          <p:nvPr>
            <p:ph type="subTitle"/>
          </p:nvPr>
        </p:nvSpPr>
        <p:spPr>
          <a:xfrm>
            <a:off x="1371240" y="3268440"/>
            <a:ext cx="7086600" cy="3019320"/>
          </a:xfrm>
          <a:prstGeom prst="rect">
            <a:avLst/>
          </a:prstGeom>
          <a:noFill/>
          <a:ln w="0">
            <a:noFill/>
          </a:ln>
        </p:spPr>
        <p:txBody>
          <a:bodyPr anchor="t">
            <a:noAutofit/>
          </a:bodyPr>
          <a:p>
            <a:pPr indent="0">
              <a:spcBef>
                <a:spcPts val="799"/>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rPr>
              <a:t>Sledge hammers consist of a handle and a heavy head that is widely used for breaking up or demolishing structural components or moving heavy items small distances</a:t>
            </a:r>
            <a:endParaRPr b="0" lang="en-US" sz="3200" spc="-1" strike="noStrike">
              <a:solidFill>
                <a:srgbClr val="ffffff"/>
              </a:solidFill>
              <a:latin typeface="Arial"/>
            </a:endParaRPr>
          </a:p>
        </p:txBody>
      </p:sp>
      <p:sp>
        <p:nvSpPr>
          <p:cNvPr id="95"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64F8E07D-4A4A-4E96-A0E4-9755D7E0C763}"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Origins</a:t>
            </a:r>
            <a:endParaRPr b="0" lang="en-US" sz="4400" spc="-1" strike="noStrike">
              <a:solidFill>
                <a:srgbClr val="ffffff"/>
              </a:solidFill>
              <a:latin typeface="Arial"/>
            </a:endParaRPr>
          </a:p>
        </p:txBody>
      </p:sp>
      <p:sp>
        <p:nvSpPr>
          <p:cNvPr id="97" name=""/>
          <p:cNvSpPr txBox="1"/>
          <p:nvPr/>
        </p:nvSpPr>
        <p:spPr>
          <a:xfrm>
            <a:off x="457200" y="1600200"/>
            <a:ext cx="4038480" cy="4525920"/>
          </a:xfrm>
          <a:prstGeom prst="rect">
            <a:avLst/>
          </a:prstGeom>
          <a:noFill/>
          <a:ln w="0">
            <a:noFill/>
          </a:ln>
        </p:spPr>
        <p:txBody>
          <a:bodyPr anchor="b">
            <a:normAutofit/>
          </a:bodyPr>
          <a:p>
            <a:pPr marL="343080" indent="-343080">
              <a:lnSpc>
                <a:spcPct val="90000"/>
              </a:lnSpc>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First use was in the ship building industry.</a:t>
            </a:r>
            <a:endParaRPr b="0" lang="en-US" sz="2800" spc="-1" strike="noStrike">
              <a:solidFill>
                <a:srgbClr val="ffffff"/>
              </a:solidFill>
              <a:latin typeface="Arial"/>
            </a:endParaRPr>
          </a:p>
          <a:p>
            <a:pPr marL="343080" indent="-343080">
              <a:lnSpc>
                <a:spcPct val="90000"/>
              </a:lnSpc>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Ships were built on large wooden sledges held by chocks.</a:t>
            </a:r>
            <a:endParaRPr b="0" lang="en-US" sz="2800" spc="-1" strike="noStrike">
              <a:solidFill>
                <a:srgbClr val="ffffff"/>
              </a:solidFill>
              <a:latin typeface="Arial"/>
            </a:endParaRPr>
          </a:p>
          <a:p>
            <a:pPr marL="343080" indent="-343080">
              <a:lnSpc>
                <a:spcPct val="90000"/>
              </a:lnSpc>
              <a:spcBef>
                <a:spcPts val="70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800" spc="-1" strike="noStrike">
                <a:solidFill>
                  <a:srgbClr val="ffffff"/>
                </a:solidFill>
                <a:latin typeface="Arial"/>
                <a:ea typeface="Arial"/>
              </a:rPr>
              <a:t>When the ships were ready to launch large hammers were used to remove the sledges.</a:t>
            </a:r>
            <a:endParaRPr b="0" lang="en-US" sz="2800" spc="-1" strike="noStrike">
              <a:solidFill>
                <a:srgbClr val="ffffff"/>
              </a:solidFill>
              <a:latin typeface="Arial"/>
            </a:endParaRPr>
          </a:p>
        </p:txBody>
      </p:sp>
      <p:pic>
        <p:nvPicPr>
          <p:cNvPr id="98" name="Content Placeholder 11" descr="300px-Pizarroshipbuilding.jpg"/>
          <p:cNvPicPr/>
          <p:nvPr/>
        </p:nvPicPr>
        <p:blipFill>
          <a:blip r:embed="rId1"/>
          <a:srcRect l="0" t="-24690" r="0" b="-24690"/>
          <a:stretch/>
        </p:blipFill>
        <p:spPr>
          <a:xfrm>
            <a:off x="4648320" y="1600200"/>
            <a:ext cx="4038480" cy="4525920"/>
          </a:xfrm>
          <a:prstGeom prst="rect">
            <a:avLst/>
          </a:prstGeom>
          <a:ln w="0">
            <a:noFill/>
          </a:ln>
        </p:spPr>
      </p:pic>
      <p:sp>
        <p:nvSpPr>
          <p:cNvPr id="99" name="Text Box 8"/>
          <p:cNvSpPr/>
          <p:nvPr/>
        </p:nvSpPr>
        <p:spPr>
          <a:xfrm>
            <a:off x="5562720" y="6624720"/>
            <a:ext cx="3581280" cy="215640"/>
          </a:xfrm>
          <a:prstGeom prst="rect">
            <a:avLst/>
          </a:prstGeom>
          <a:noFill/>
          <a:ln w="0">
            <a:noFill/>
          </a:ln>
        </p:spPr>
        <p:style>
          <a:lnRef idx="0"/>
          <a:fillRef idx="0"/>
          <a:effectRef idx="0"/>
          <a:fontRef idx="minor"/>
        </p:style>
        <p:txBody>
          <a:bodyPr lIns="90000" rIns="90000" tIns="46800" bIns="46800" anchor="t">
            <a:spAutoFit/>
          </a:bodyPr>
          <a:p>
            <a:pPr algn="r">
              <a:spcBef>
                <a:spcPts val="499"/>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ff0000"/>
                </a:solidFill>
                <a:latin typeface="Arial"/>
              </a:rPr>
              <a:t>http://en.wikipedia.org/wiki/Hoist_(device) </a:t>
            </a:r>
            <a:endParaRPr b="0" lang="en-US" sz="800" spc="-1" strike="noStrike">
              <a:solidFill>
                <a:srgbClr val="ffffff"/>
              </a:solidFill>
              <a:latin typeface="Arial"/>
            </a:endParaRPr>
          </a:p>
        </p:txBody>
      </p:sp>
      <p:sp>
        <p:nvSpPr>
          <p:cNvPr id="100" name="Rectangle 5"/>
          <p:cNvSpPr/>
          <p:nvPr/>
        </p:nvSpPr>
        <p:spPr>
          <a:xfrm>
            <a:off x="4168800" y="5351400"/>
            <a:ext cx="4572000" cy="29196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1300" spc="-1" strike="noStrike">
                <a:solidFill>
                  <a:srgbClr val="ffffff"/>
                </a:solidFill>
                <a:latin typeface="Arial"/>
                <a:ea typeface="Arial"/>
              </a:rPr>
              <a:t>An expedition's shipwrights building a brigantine, 1541</a:t>
            </a:r>
            <a:endParaRPr b="0" lang="en-US" sz="1300" spc="-1" strike="noStrike">
              <a:solidFill>
                <a:srgbClr val="ffffff"/>
              </a:solidFill>
              <a:latin typeface="Arial"/>
            </a:endParaRPr>
          </a:p>
        </p:txBody>
      </p:sp>
      <p:sp>
        <p:nvSpPr>
          <p:cNvPr id="101" name="Rectangle 6"/>
          <p:cNvSpPr/>
          <p:nvPr/>
        </p:nvSpPr>
        <p:spPr>
          <a:xfrm>
            <a:off x="6723000" y="5575320"/>
            <a:ext cx="1957680" cy="215640"/>
          </a:xfrm>
          <a:prstGeom prst="rect">
            <a:avLst/>
          </a:prstGeom>
          <a:noFill/>
          <a:ln w="0">
            <a:noFill/>
          </a:ln>
        </p:spPr>
        <p:style>
          <a:lnRef idx="0"/>
          <a:fillRef idx="0"/>
          <a:effectRef idx="0"/>
          <a:fontRef idx="minor"/>
        </p:style>
        <p:txBody>
          <a:bodyPr wrap="none" lIns="90000" rIns="90000" tIns="46800" bIns="46800" anchor="t">
            <a:sp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ffffff"/>
                </a:solidFill>
                <a:latin typeface="Arial"/>
                <a:ea typeface="Arial"/>
              </a:rPr>
              <a:t>http://en.wikipedia.org/wiki/Shipbuilding</a:t>
            </a:r>
            <a:endParaRPr b="0" lang="en-US" sz="800" spc="-1" strike="noStrike">
              <a:solidFill>
                <a:srgbClr val="ffffff"/>
              </a:solidFill>
              <a:latin typeface="Arial"/>
            </a:endParaRPr>
          </a:p>
        </p:txBody>
      </p:sp>
      <p:sp>
        <p:nvSpPr>
          <p:cNvPr id="102"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2D17EE23-066E-4B56-9CD0-C930B5E22A56}"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Specifications</a:t>
            </a:r>
            <a:endParaRPr b="0" lang="en-US" sz="4400" spc="-1" strike="noStrike">
              <a:solidFill>
                <a:srgbClr val="ffffff"/>
              </a:solidFill>
              <a:latin typeface="Arial"/>
            </a:endParaRPr>
          </a:p>
        </p:txBody>
      </p:sp>
      <p:sp>
        <p:nvSpPr>
          <p:cNvPr id="104" name=""/>
          <p:cNvSpPr txBox="1"/>
          <p:nvPr/>
        </p:nvSpPr>
        <p:spPr>
          <a:xfrm>
            <a:off x="457200" y="1599840"/>
            <a:ext cx="8229600" cy="4870440"/>
          </a:xfrm>
          <a:prstGeom prst="rect">
            <a:avLst/>
          </a:prstGeom>
          <a:noFill/>
          <a:ln w="0">
            <a:noFill/>
          </a:ln>
        </p:spPr>
        <p:txBody>
          <a:bodyPr anchor="t">
            <a:normAutofit/>
          </a:bodyPr>
          <a:p>
            <a:pPr marL="343080" indent="-343080">
              <a:spcBef>
                <a:spcPts val="55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200" spc="-1" strike="noStrike">
                <a:solidFill>
                  <a:srgbClr val="ffffff"/>
                </a:solidFill>
                <a:latin typeface="Arial"/>
                <a:ea typeface="Arial"/>
              </a:rPr>
              <a:t>Usually weigh from 8-20 lbs</a:t>
            </a:r>
            <a:endParaRPr b="0" lang="en-US" sz="2200" spc="-1" strike="noStrike">
              <a:solidFill>
                <a:srgbClr val="ffffff"/>
              </a:solidFill>
              <a:latin typeface="Arial"/>
            </a:endParaRPr>
          </a:p>
          <a:p>
            <a:pPr marL="343080" indent="-343080">
              <a:spcBef>
                <a:spcPts val="55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200" spc="-1" strike="noStrike">
                <a:solidFill>
                  <a:srgbClr val="ffffff"/>
                </a:solidFill>
                <a:latin typeface="Arial"/>
                <a:ea typeface="Arial"/>
              </a:rPr>
              <a:t>Handle: Wood or Fiberglass</a:t>
            </a:r>
            <a:endParaRPr b="0" lang="en-US" sz="22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Usually 3 feet long</a:t>
            </a:r>
            <a:endParaRPr b="0" lang="en-US" sz="2000" spc="-1" strike="noStrike">
              <a:solidFill>
                <a:srgbClr val="ffffff"/>
              </a:solidFill>
              <a:latin typeface="Arial"/>
            </a:endParaRPr>
          </a:p>
          <a:p>
            <a:pPr marL="343080" indent="-343080">
              <a:spcBef>
                <a:spcPts val="55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200" spc="-1" strike="noStrike">
                <a:solidFill>
                  <a:srgbClr val="ffffff"/>
                </a:solidFill>
                <a:latin typeface="Arial"/>
                <a:ea typeface="Arial"/>
              </a:rPr>
              <a:t>Head: Forged Steel, rubber, or wood</a:t>
            </a:r>
            <a:endParaRPr b="0" lang="en-US" sz="2200" spc="-1" strike="noStrike">
              <a:solidFill>
                <a:srgbClr val="ffffff"/>
              </a:solidFill>
              <a:latin typeface="Arial"/>
            </a:endParaRPr>
          </a:p>
          <a:p>
            <a:pPr lvl="1" marL="743040" indent="-285840">
              <a:spcBef>
                <a:spcPts val="550"/>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200" spc="-1" strike="noStrike">
                <a:solidFill>
                  <a:srgbClr val="ffffff"/>
                </a:solidFill>
                <a:latin typeface="Arial"/>
                <a:ea typeface="Arial"/>
              </a:rPr>
              <a:t>Two parts:</a:t>
            </a:r>
            <a:endParaRPr b="0" lang="en-US" sz="2200" spc="-1" strike="noStrike">
              <a:solidFill>
                <a:srgbClr val="ffffff"/>
              </a:solidFill>
              <a:latin typeface="Arial"/>
            </a:endParaRPr>
          </a:p>
          <a:p>
            <a:pPr lvl="2" marL="1143000" indent="-228600">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the cheek (side)</a:t>
            </a:r>
            <a:endParaRPr b="0" lang="en-US" sz="2000" spc="-1" strike="noStrike">
              <a:solidFill>
                <a:srgbClr val="ffffff"/>
              </a:solidFill>
              <a:latin typeface="Arial"/>
            </a:endParaRPr>
          </a:p>
          <a:p>
            <a:pPr lvl="2" marL="1143000" indent="-228600">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face (hammering ends)</a:t>
            </a:r>
            <a:endParaRPr b="0" lang="en-US" sz="2000" spc="-1" strike="noStrike">
              <a:solidFill>
                <a:srgbClr val="ffffff"/>
              </a:solidFill>
              <a:latin typeface="Arial"/>
            </a:endParaRPr>
          </a:p>
          <a:p>
            <a:pPr marL="343080" indent="-343080">
              <a:spcBef>
                <a:spcPts val="55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200" spc="-1" strike="noStrike">
                <a:solidFill>
                  <a:srgbClr val="ffffff"/>
                </a:solidFill>
                <a:latin typeface="Arial"/>
                <a:ea typeface="Arial"/>
              </a:rPr>
              <a:t>Finish: Lacquered or Painted</a:t>
            </a:r>
            <a:endParaRPr b="0" lang="en-US" sz="2200" spc="-1" strike="noStrike">
              <a:solidFill>
                <a:srgbClr val="ffffff"/>
              </a:solidFill>
              <a:latin typeface="Arial"/>
            </a:endParaRPr>
          </a:p>
          <a:p>
            <a:pPr marL="343080" indent="-343080">
              <a:spcBef>
                <a:spcPts val="55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200" spc="-1" strike="noStrike">
                <a:solidFill>
                  <a:srgbClr val="ffffff"/>
                </a:solidFill>
                <a:latin typeface="Arial"/>
                <a:ea typeface="Arial"/>
              </a:rPr>
              <a:t>Grips: Rubber, Taped or None</a:t>
            </a:r>
            <a:endParaRPr b="0" lang="en-US" sz="2200" spc="-1" strike="noStrike">
              <a:solidFill>
                <a:srgbClr val="ffffff"/>
              </a:solidFill>
              <a:latin typeface="Arial"/>
            </a:endParaRPr>
          </a:p>
          <a:p>
            <a:pPr marL="343080" indent="-343080">
              <a:spcBef>
                <a:spcPts val="55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200" spc="-1" strike="noStrike">
                <a:solidFill>
                  <a:srgbClr val="ffffff"/>
                </a:solidFill>
                <a:latin typeface="Arial"/>
                <a:ea typeface="Arial"/>
              </a:rPr>
              <a:t>Lightweight: specialty sledge hammers</a:t>
            </a:r>
            <a:endParaRPr b="0" lang="en-US" sz="22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Have a chisel or spike to cut or penetrate while hammering</a:t>
            </a:r>
            <a:endParaRPr b="0" lang="en-US" sz="2000" spc="-1" strike="noStrike">
              <a:solidFill>
                <a:srgbClr val="ffffff"/>
              </a:solidFill>
              <a:latin typeface="Arial"/>
            </a:endParaRPr>
          </a:p>
          <a:p>
            <a:pPr marL="343080" indent="-343080">
              <a:spcBef>
                <a:spcPts val="550"/>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200" spc="-1" strike="noStrike">
                <a:solidFill>
                  <a:srgbClr val="ffffff"/>
                </a:solidFill>
                <a:latin typeface="Arial"/>
                <a:ea typeface="Arial"/>
              </a:rPr>
              <a:t>Heavyweight: typical sledge hammers found in construction</a:t>
            </a:r>
            <a:endParaRPr b="0" lang="en-US" sz="2200" spc="-1" strike="noStrike">
              <a:solidFill>
                <a:srgbClr val="ffffff"/>
              </a:solidFill>
              <a:latin typeface="Arial"/>
            </a:endParaRPr>
          </a:p>
        </p:txBody>
      </p:sp>
      <p:pic>
        <p:nvPicPr>
          <p:cNvPr id="105" name="Picture 4" descr="sledge_hammer.psd"/>
          <p:cNvPicPr/>
          <p:nvPr/>
        </p:nvPicPr>
        <p:blipFill>
          <a:blip r:embed="rId1"/>
          <a:stretch/>
        </p:blipFill>
        <p:spPr>
          <a:xfrm rot="2650200">
            <a:off x="5328720" y="878040"/>
            <a:ext cx="3849840" cy="3849480"/>
          </a:xfrm>
          <a:prstGeom prst="rect">
            <a:avLst/>
          </a:prstGeom>
          <a:ln w="0">
            <a:noFill/>
          </a:ln>
        </p:spPr>
      </p:pic>
      <p:sp>
        <p:nvSpPr>
          <p:cNvPr id="106" name="Rectangle 5"/>
          <p:cNvSpPr/>
          <p:nvPr/>
        </p:nvSpPr>
        <p:spPr>
          <a:xfrm>
            <a:off x="4545000" y="6630840"/>
            <a:ext cx="4572000" cy="215640"/>
          </a:xfrm>
          <a:prstGeom prst="rect">
            <a:avLst/>
          </a:prstGeom>
          <a:noFill/>
          <a:ln w="0">
            <a:noFill/>
          </a:ln>
        </p:spPr>
        <p:style>
          <a:lnRef idx="0"/>
          <a:fillRef idx="0"/>
          <a:effectRef idx="0"/>
          <a:fontRef idx="minor"/>
        </p:style>
        <p:txBody>
          <a:bodyPr lIns="90000" rIns="90000" tIns="46800" bIns="46800" anchor="ctr">
            <a:sp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ffffff"/>
                </a:solidFill>
                <a:latin typeface="Arial"/>
                <a:ea typeface="Arial"/>
              </a:rPr>
              <a:t>http://artofmanliness.com/2009/09/29/how-to-use-a-hammer/</a:t>
            </a:r>
            <a:endParaRPr b="0" lang="en-US" sz="800" spc="-1" strike="noStrike">
              <a:solidFill>
                <a:srgbClr val="ffffff"/>
              </a:solidFill>
              <a:latin typeface="Arial"/>
            </a:endParaRPr>
          </a:p>
        </p:txBody>
      </p:sp>
      <p:sp>
        <p:nvSpPr>
          <p:cNvPr id="107"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2F9D8E14-637D-4A62-81C1-4F31A9618755}"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Industry Uses</a:t>
            </a:r>
            <a:endParaRPr b="0" lang="en-US" sz="4400" spc="-1" strike="noStrike">
              <a:solidFill>
                <a:srgbClr val="ffffff"/>
              </a:solidFill>
              <a:latin typeface="Arial"/>
            </a:endParaRPr>
          </a:p>
        </p:txBody>
      </p:sp>
      <p:sp>
        <p:nvSpPr>
          <p:cNvPr id="109" name="PlaceHolder 2"/>
          <p:cNvSpPr>
            <a:spLocks noGrp="1"/>
          </p:cNvSpPr>
          <p:nvPr>
            <p:ph/>
          </p:nvPr>
        </p:nvSpPr>
        <p:spPr>
          <a:xfrm>
            <a:off x="417240" y="2030040"/>
            <a:ext cx="4040280" cy="639720"/>
          </a:xfrm>
          <a:prstGeom prst="rect">
            <a:avLst/>
          </a:prstGeom>
          <a:noFill/>
          <a:ln w="0">
            <a:noFill/>
          </a:ln>
        </p:spPr>
        <p:txBody>
          <a:bodyPr anchor="b">
            <a:normAutofit/>
          </a:bodyPr>
          <a:p>
            <a:pPr indent="0">
              <a:spcBef>
                <a:spcPts val="499"/>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000" spc="-1" strike="noStrike">
                <a:solidFill>
                  <a:srgbClr val="ffffff"/>
                </a:solidFill>
                <a:latin typeface="Arial"/>
                <a:ea typeface="Arial"/>
              </a:rPr>
              <a:t>Home Improvement</a:t>
            </a:r>
            <a:endParaRPr b="0" lang="en-US" sz="2000" spc="-1" strike="noStrike">
              <a:solidFill>
                <a:srgbClr val="ffffff"/>
              </a:solidFill>
              <a:latin typeface="Arial"/>
            </a:endParaRPr>
          </a:p>
        </p:txBody>
      </p:sp>
      <p:pic>
        <p:nvPicPr>
          <p:cNvPr id="110" name="Content Placeholder 7" descr="300px-Pizarroshipbuilding.jpg"/>
          <p:cNvPicPr/>
          <p:nvPr/>
        </p:nvPicPr>
        <p:blipFill>
          <a:blip r:embed="rId1"/>
          <a:stretch/>
        </p:blipFill>
        <p:spPr>
          <a:xfrm>
            <a:off x="457200" y="2635200"/>
            <a:ext cx="4040280" cy="3030480"/>
          </a:xfrm>
          <a:prstGeom prst="rect">
            <a:avLst/>
          </a:prstGeom>
          <a:ln w="0">
            <a:noFill/>
          </a:ln>
        </p:spPr>
      </p:pic>
      <p:sp>
        <p:nvSpPr>
          <p:cNvPr id="111" name="PlaceHolder 3"/>
          <p:cNvSpPr>
            <a:spLocks noGrp="1"/>
          </p:cNvSpPr>
          <p:nvPr>
            <p:ph/>
          </p:nvPr>
        </p:nvSpPr>
        <p:spPr>
          <a:xfrm>
            <a:off x="4644720" y="1534680"/>
            <a:ext cx="4041720" cy="639720"/>
          </a:xfrm>
          <a:prstGeom prst="rect">
            <a:avLst/>
          </a:prstGeom>
          <a:noFill/>
          <a:ln w="0">
            <a:noFill/>
          </a:ln>
        </p:spPr>
        <p:txBody>
          <a:bodyPr anchor="b">
            <a:normAutofit fontScale="77000"/>
          </a:bodyPr>
          <a:p>
            <a:pPr indent="0">
              <a:spcBef>
                <a:spcPts val="601"/>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2400" spc="-1" strike="noStrike">
                <a:solidFill>
                  <a:srgbClr val="ffffff"/>
                </a:solidFill>
                <a:latin typeface="Arial"/>
                <a:ea typeface="Arial"/>
              </a:rPr>
              <a:t>Demolition, driving, or dislodging</a:t>
            </a:r>
            <a:endParaRPr b="0" lang="en-US" sz="2400" spc="-1" strike="noStrike">
              <a:solidFill>
                <a:srgbClr val="ffffff"/>
              </a:solidFill>
              <a:latin typeface="Arial"/>
            </a:endParaRPr>
          </a:p>
        </p:txBody>
      </p:sp>
      <p:sp>
        <p:nvSpPr>
          <p:cNvPr id="112" name=""/>
          <p:cNvSpPr txBox="1"/>
          <p:nvPr/>
        </p:nvSpPr>
        <p:spPr>
          <a:xfrm>
            <a:off x="4644720" y="2174760"/>
            <a:ext cx="4041720" cy="3951360"/>
          </a:xfrm>
          <a:prstGeom prst="rect">
            <a:avLst/>
          </a:prstGeom>
          <a:noFill/>
          <a:ln w="0">
            <a:noFill/>
          </a:ln>
        </p:spPr>
        <p:txBody>
          <a:bodyPr anchor="t">
            <a:normAutofit/>
          </a:bodyPr>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Driving objects: posts, large nails or pins.</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Demolition: breaking through walls</a:t>
            </a:r>
            <a:endParaRPr b="0" lang="en-US" sz="24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Masonry Walls</a:t>
            </a:r>
            <a:endParaRPr b="0" lang="en-US" sz="20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Gypsum Board Walls</a:t>
            </a:r>
            <a:endParaRPr b="0" lang="en-US" sz="20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Drywalls</a:t>
            </a:r>
            <a:endParaRPr b="0" lang="en-US" sz="2000" spc="-1" strike="noStrike">
              <a:solidFill>
                <a:srgbClr val="ffffff"/>
              </a:solidFill>
              <a:latin typeface="Arial"/>
            </a:endParaRPr>
          </a:p>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Dislodging: remove stuck objects</a:t>
            </a:r>
            <a:endParaRPr b="0" lang="en-US" sz="2400" spc="-1" strike="noStrike">
              <a:solidFill>
                <a:srgbClr val="ffffff"/>
              </a:solidFill>
              <a:latin typeface="Arial"/>
            </a:endParaRPr>
          </a:p>
        </p:txBody>
      </p:sp>
      <p:sp>
        <p:nvSpPr>
          <p:cNvPr id="113" name="Rectangle 8"/>
          <p:cNvSpPr/>
          <p:nvPr/>
        </p:nvSpPr>
        <p:spPr>
          <a:xfrm>
            <a:off x="403200" y="5670720"/>
            <a:ext cx="4572000" cy="21564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ffffff"/>
                </a:solidFill>
                <a:latin typeface="Arial"/>
                <a:ea typeface="Arial"/>
              </a:rPr>
              <a:t>http://www.diylife.com/category/living-rooms/page/6/</a:t>
            </a:r>
            <a:endParaRPr b="0" lang="en-US" sz="800" spc="-1" strike="noStrike">
              <a:solidFill>
                <a:srgbClr val="ffffff"/>
              </a:solidFill>
              <a:latin typeface="Arial"/>
            </a:endParaRPr>
          </a:p>
        </p:txBody>
      </p:sp>
      <p:sp>
        <p:nvSpPr>
          <p:cNvPr id="114" name="Rectangle 4"/>
          <p:cNvSpPr/>
          <p:nvPr/>
        </p:nvSpPr>
        <p:spPr>
          <a:xfrm>
            <a:off x="6064200" y="6643080"/>
            <a:ext cx="3076560" cy="215640"/>
          </a:xfrm>
          <a:prstGeom prst="rect">
            <a:avLst/>
          </a:prstGeom>
          <a:noFill/>
          <a:ln w="0">
            <a:noFill/>
          </a:ln>
        </p:spPr>
        <p:style>
          <a:lnRef idx="0"/>
          <a:fillRef idx="0"/>
          <a:effectRef idx="0"/>
          <a:fontRef idx="minor"/>
        </p:style>
        <p:txBody>
          <a:bodyPr wrap="none" lIns="90000" rIns="90000" tIns="46800" bIns="46800" anchor="ctr">
            <a:spAutoFit/>
          </a:bodyPr>
          <a:p>
            <a:pP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ea typeface="Arial"/>
              </a:rPr>
              <a:t>web.dcp.ufl.edu/hinze/AA-srPPT-2008/</a:t>
            </a:r>
            <a:r>
              <a:rPr b="1" lang="en-US" sz="800" spc="-1" strike="noStrike">
                <a:solidFill>
                  <a:srgbClr val="0000ff"/>
                </a:solidFill>
                <a:latin typeface="Arial"/>
                <a:ea typeface="Arial"/>
              </a:rPr>
              <a:t>Sledgehammers</a:t>
            </a:r>
            <a:r>
              <a:rPr b="0" lang="en-US" sz="800" spc="-1" strike="noStrike">
                <a:solidFill>
                  <a:srgbClr val="0000ff"/>
                </a:solidFill>
                <a:latin typeface="Arial"/>
                <a:ea typeface="Arial"/>
              </a:rPr>
              <a:t>-27.ppt </a:t>
            </a:r>
            <a:endParaRPr b="0" lang="en-US" sz="800" spc="-1" strike="noStrike">
              <a:solidFill>
                <a:srgbClr val="ffffff"/>
              </a:solidFill>
              <a:latin typeface="Arial"/>
            </a:endParaRPr>
          </a:p>
        </p:txBody>
      </p:sp>
      <p:sp>
        <p:nvSpPr>
          <p:cNvPr id="115"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066F7A7C-3BE9-452D-AABC-52CA316DE21D}"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3600" spc="-1" strike="noStrike">
                <a:solidFill>
                  <a:srgbClr val="ffff00"/>
                </a:solidFill>
                <a:latin typeface="Arial"/>
                <a:ea typeface="Arial"/>
              </a:rPr>
              <a:t>People who use Sledge Hammers</a:t>
            </a:r>
            <a:endParaRPr b="0" lang="en-US" sz="3600" spc="-1" strike="noStrike">
              <a:solidFill>
                <a:srgbClr val="ffffff"/>
              </a:solidFill>
              <a:latin typeface="Arial"/>
            </a:endParaRPr>
          </a:p>
        </p:txBody>
      </p:sp>
      <p:sp>
        <p:nvSpPr>
          <p:cNvPr id="117" name="PlaceHolder 2"/>
          <p:cNvSpPr>
            <a:spLocks noGrp="1"/>
          </p:cNvSpPr>
          <p:nvPr>
            <p:ph/>
          </p:nvPr>
        </p:nvSpPr>
        <p:spPr>
          <a:xfrm>
            <a:off x="456840" y="1534680"/>
            <a:ext cx="4040280" cy="639720"/>
          </a:xfrm>
          <a:prstGeom prst="rect">
            <a:avLst/>
          </a:prstGeom>
          <a:noFill/>
          <a:ln w="0">
            <a:noFill/>
          </a:ln>
        </p:spPr>
        <p:txBody>
          <a:bodyPr anchor="b">
            <a:normAutofit fontScale="86000"/>
          </a:bodyPr>
          <a:p>
            <a:pPr indent="0">
              <a:spcBef>
                <a:spcPts val="601"/>
              </a:spcBef>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2400" spc="-1" strike="noStrike">
                <a:solidFill>
                  <a:srgbClr val="ffffff"/>
                </a:solidFill>
                <a:latin typeface="Arial"/>
                <a:ea typeface="Arial"/>
              </a:rPr>
              <a:t>Most Construction Trades:</a:t>
            </a:r>
            <a:endParaRPr b="0" lang="en-US" sz="2400" spc="-1" strike="noStrike">
              <a:solidFill>
                <a:srgbClr val="ffffff"/>
              </a:solidFill>
              <a:latin typeface="Arial"/>
            </a:endParaRPr>
          </a:p>
        </p:txBody>
      </p:sp>
      <p:sp>
        <p:nvSpPr>
          <p:cNvPr id="118" name=""/>
          <p:cNvSpPr txBox="1"/>
          <p:nvPr/>
        </p:nvSpPr>
        <p:spPr>
          <a:xfrm>
            <a:off x="456840" y="2174760"/>
            <a:ext cx="4040280" cy="3951360"/>
          </a:xfrm>
          <a:prstGeom prst="rect">
            <a:avLst/>
          </a:prstGeom>
          <a:noFill/>
          <a:ln w="0">
            <a:noFill/>
          </a:ln>
        </p:spPr>
        <p:txBody>
          <a:bodyPr anchor="t">
            <a:normAutofit/>
          </a:bodyPr>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Electrician</a:t>
            </a:r>
            <a:endParaRPr b="0" lang="en-US" sz="2400" spc="-1" strike="noStrike">
              <a:solidFill>
                <a:srgbClr val="ffffff"/>
              </a:solidFill>
              <a:latin typeface="Arial"/>
            </a:endParaRPr>
          </a:p>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Site Work</a:t>
            </a:r>
            <a:endParaRPr b="0" lang="en-US" sz="2400" spc="-1" strike="noStrike">
              <a:solidFill>
                <a:srgbClr val="ffffff"/>
              </a:solidFill>
              <a:latin typeface="Arial"/>
            </a:endParaRPr>
          </a:p>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Mechanical</a:t>
            </a:r>
            <a:endParaRPr b="0" lang="en-US" sz="2400" spc="-1" strike="noStrike">
              <a:solidFill>
                <a:srgbClr val="ffffff"/>
              </a:solidFill>
              <a:latin typeface="Arial"/>
            </a:endParaRPr>
          </a:p>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Masonry</a:t>
            </a:r>
            <a:endParaRPr b="0" lang="en-US" sz="2400" spc="-1" strike="noStrike">
              <a:solidFill>
                <a:srgbClr val="ffffff"/>
              </a:solidFill>
              <a:latin typeface="Arial"/>
            </a:endParaRPr>
          </a:p>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Demolition</a:t>
            </a:r>
            <a:endParaRPr b="0" lang="en-US" sz="2400" spc="-1" strike="noStrike">
              <a:solidFill>
                <a:srgbClr val="ffffff"/>
              </a:solidFill>
              <a:latin typeface="Arial"/>
            </a:endParaRPr>
          </a:p>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Shell Contractors</a:t>
            </a:r>
            <a:endParaRPr b="0" lang="en-US" sz="2400" spc="-1" strike="noStrike">
              <a:solidFill>
                <a:srgbClr val="ffffff"/>
              </a:solidFill>
              <a:latin typeface="Arial"/>
            </a:endParaRPr>
          </a:p>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Steel/Iron Workers</a:t>
            </a:r>
            <a:endParaRPr b="0" lang="en-US" sz="24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endParaRPr b="0" lang="en-US" sz="2000" spc="-1" strike="noStrike">
              <a:solidFill>
                <a:srgbClr val="ffffff"/>
              </a:solidFill>
              <a:latin typeface="Arial"/>
            </a:endParaRPr>
          </a:p>
          <a:p>
            <a:pPr marL="343080" indent="-343080">
              <a:spcBef>
                <a:spcPts val="4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2000" spc="-1" strike="noStrike">
              <a:solidFill>
                <a:srgbClr val="ffffff"/>
              </a:solidFill>
              <a:latin typeface="Arial"/>
            </a:endParaRPr>
          </a:p>
        </p:txBody>
      </p:sp>
      <p:pic>
        <p:nvPicPr>
          <p:cNvPr id="119" name="Content Placeholder 6" descr="Untitled-1.psd"/>
          <p:cNvPicPr/>
          <p:nvPr/>
        </p:nvPicPr>
        <p:blipFill>
          <a:blip r:embed="rId1"/>
          <a:srcRect l="0" t="-28510" r="0" b="-28510"/>
          <a:stretch/>
        </p:blipFill>
        <p:spPr>
          <a:xfrm>
            <a:off x="4645080" y="2174760"/>
            <a:ext cx="4041720" cy="3951360"/>
          </a:xfrm>
          <a:prstGeom prst="rect">
            <a:avLst/>
          </a:prstGeom>
          <a:ln w="0">
            <a:noFill/>
          </a:ln>
        </p:spPr>
      </p:pic>
      <p:sp>
        <p:nvSpPr>
          <p:cNvPr id="120" name="Rectangle 7"/>
          <p:cNvSpPr/>
          <p:nvPr/>
        </p:nvSpPr>
        <p:spPr>
          <a:xfrm>
            <a:off x="4578480" y="6642000"/>
            <a:ext cx="4572000" cy="215640"/>
          </a:xfrm>
          <a:prstGeom prst="rect">
            <a:avLst/>
          </a:prstGeom>
          <a:noFill/>
          <a:ln w="0">
            <a:noFill/>
          </a:ln>
        </p:spPr>
        <p:style>
          <a:lnRef idx="0"/>
          <a:fillRef idx="0"/>
          <a:effectRef idx="0"/>
          <a:fontRef idx="minor"/>
        </p:style>
        <p:txBody>
          <a:bodyPr lIns="90000" rIns="90000" tIns="46800" bIns="46800" anchor="t">
            <a:sp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ffffff"/>
                </a:solidFill>
                <a:latin typeface="Arial"/>
                <a:ea typeface="Arial"/>
              </a:rPr>
              <a:t>http://www.bradfitzpatrick.com/weblog/169/strength-illustration-friday/</a:t>
            </a:r>
            <a:endParaRPr b="0" lang="en-US" sz="800" spc="-1" strike="noStrike">
              <a:solidFill>
                <a:srgbClr val="ffffff"/>
              </a:solidFill>
              <a:latin typeface="Arial"/>
            </a:endParaRPr>
          </a:p>
        </p:txBody>
      </p:sp>
      <p:sp>
        <p:nvSpPr>
          <p:cNvPr id="121"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B37C8871-DEF5-45E7-A31D-64DDA68DE413}"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Sledge Hammer Maintenance</a:t>
            </a:r>
            <a:endParaRPr b="0" lang="en-US" sz="4400" spc="-1" strike="noStrike">
              <a:solidFill>
                <a:srgbClr val="ffffff"/>
              </a:solidFill>
              <a:latin typeface="Arial"/>
            </a:endParaRPr>
          </a:p>
        </p:txBody>
      </p:sp>
      <p:sp>
        <p:nvSpPr>
          <p:cNvPr id="123" name=""/>
          <p:cNvSpPr txBox="1"/>
          <p:nvPr/>
        </p:nvSpPr>
        <p:spPr>
          <a:xfrm>
            <a:off x="457200" y="1600200"/>
            <a:ext cx="8229600" cy="4883040"/>
          </a:xfrm>
          <a:prstGeom prst="rect">
            <a:avLst/>
          </a:prstGeom>
          <a:noFill/>
          <a:ln w="0">
            <a:noFill/>
          </a:ln>
        </p:spPr>
        <p:txBody>
          <a:bodyPr anchor="t">
            <a:normAutofit/>
          </a:bodyPr>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Hazards posed by hand tools result from misuse and improper maintenance</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Always clean before storage</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Make sure the hammer is being used for the right job</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Do not leave hammer in the sun</a:t>
            </a:r>
            <a:endParaRPr b="0" lang="en-US" sz="2400" spc="-1" strike="noStrike">
              <a:solidFill>
                <a:srgbClr val="ffffff"/>
              </a:solidFill>
              <a:latin typeface="Arial"/>
            </a:endParaRPr>
          </a:p>
          <a:p>
            <a:pPr lvl="1" marL="743040" indent="-285840">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Wood can become cracked and dry</a:t>
            </a:r>
            <a:endParaRPr b="0" lang="en-US" sz="2400" spc="-1" strike="noStrike">
              <a:solidFill>
                <a:srgbClr val="ffffff"/>
              </a:solidFill>
              <a:latin typeface="Arial"/>
            </a:endParaRPr>
          </a:p>
          <a:p>
            <a:pPr marL="343080" indent="-343080">
              <a:spcBef>
                <a:spcPts val="601"/>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400" spc="-1" strike="noStrike">
                <a:solidFill>
                  <a:srgbClr val="ffffff"/>
                </a:solidFill>
                <a:latin typeface="Arial"/>
                <a:ea typeface="Arial"/>
              </a:rPr>
              <a:t>Do not use:</a:t>
            </a:r>
            <a:endParaRPr b="0" lang="en-US" sz="24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A hammer with a cracked or loose handle</a:t>
            </a:r>
            <a:endParaRPr b="0" lang="en-US" sz="20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A hammer with a chipped or cracked face</a:t>
            </a:r>
            <a:endParaRPr b="0" lang="en-US" sz="2000" spc="-1" strike="noStrike">
              <a:solidFill>
                <a:srgbClr val="ffffff"/>
              </a:solidFill>
              <a:latin typeface="Arial"/>
            </a:endParaRPr>
          </a:p>
          <a:p>
            <a:pPr lvl="1" marL="743040" indent="-285840">
              <a:spcBef>
                <a:spcPts val="499"/>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000" spc="-1" strike="noStrike">
                <a:solidFill>
                  <a:srgbClr val="ffffff"/>
                </a:solidFill>
                <a:latin typeface="Arial"/>
                <a:ea typeface="Arial"/>
              </a:rPr>
              <a:t>A hammer with a damaged or mushroomed head</a:t>
            </a:r>
            <a:endParaRPr b="0" lang="en-US" sz="2000" spc="-1" strike="noStrike">
              <a:solidFill>
                <a:srgbClr val="ffffff"/>
              </a:solidFill>
              <a:latin typeface="Arial"/>
            </a:endParaRPr>
          </a:p>
        </p:txBody>
      </p:sp>
      <p:sp>
        <p:nvSpPr>
          <p:cNvPr id="124"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92B455CF-A391-497B-B398-B14D9CD5943A}"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pic>
        <p:nvPicPr>
          <p:cNvPr id="125" name="Picture 4" descr=""/>
          <p:cNvPicPr/>
          <p:nvPr/>
        </p:nvPicPr>
        <p:blipFill>
          <a:blip r:embed="rId1"/>
          <a:stretch/>
        </p:blipFill>
        <p:spPr>
          <a:xfrm>
            <a:off x="6588000" y="3414600"/>
            <a:ext cx="2422800" cy="18176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000" spc="-1" strike="noStrike">
                <a:solidFill>
                  <a:srgbClr val="ffff00"/>
                </a:solidFill>
                <a:latin typeface="Arial"/>
                <a:ea typeface="Arial"/>
              </a:rPr>
              <a:t>Safety Concerns &amp; Precautions</a:t>
            </a:r>
            <a:endParaRPr b="0" lang="en-US" sz="4000" spc="-1" strike="noStrike">
              <a:solidFill>
                <a:srgbClr val="ffffff"/>
              </a:solidFill>
              <a:latin typeface="Arial"/>
            </a:endParaRPr>
          </a:p>
        </p:txBody>
      </p:sp>
      <p:sp>
        <p:nvSpPr>
          <p:cNvPr id="127" name=""/>
          <p:cNvSpPr txBox="1"/>
          <p:nvPr/>
        </p:nvSpPr>
        <p:spPr>
          <a:xfrm>
            <a:off x="457200" y="1474920"/>
            <a:ext cx="8229600" cy="5068800"/>
          </a:xfrm>
          <a:prstGeom prst="rect">
            <a:avLst/>
          </a:prstGeom>
          <a:noFill/>
          <a:ln w="0">
            <a:noFill/>
          </a:ln>
        </p:spPr>
        <p:txBody>
          <a:bodyPr anchor="t">
            <a:normAutofit/>
          </a:bodyPr>
          <a:p>
            <a:pPr marL="343080" indent="-343080">
              <a:lnSpc>
                <a:spcPct val="80000"/>
              </a:lnSpc>
              <a:spcBef>
                <a:spcPts val="675"/>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700" spc="-1" strike="noStrike">
                <a:solidFill>
                  <a:srgbClr val="ffffff"/>
                </a:solidFill>
                <a:latin typeface="Arial"/>
                <a:ea typeface="Arial"/>
              </a:rPr>
              <a:t>Concerns:</a:t>
            </a:r>
            <a:endParaRPr b="0" lang="en-US" sz="2700" spc="-1" strike="noStrike">
              <a:solidFill>
                <a:srgbClr val="ffffff"/>
              </a:solidFill>
              <a:latin typeface="Arial"/>
            </a:endParaRPr>
          </a:p>
          <a:p>
            <a:pPr lvl="1" marL="743040" indent="-285840">
              <a:lnSpc>
                <a:spcPct val="80000"/>
              </a:lnSpc>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Most common injuries:</a:t>
            </a:r>
            <a:endParaRPr b="0" lang="en-US" sz="2400" spc="-1" strike="noStrike">
              <a:solidFill>
                <a:srgbClr val="ffffff"/>
              </a:solidFill>
              <a:latin typeface="Arial"/>
            </a:endParaRPr>
          </a:p>
          <a:p>
            <a:pPr lvl="2" marL="1143000" indent="-228600">
              <a:lnSpc>
                <a:spcPct val="80000"/>
              </a:lnSpc>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Broken bones &amp; Hand injuries</a:t>
            </a:r>
            <a:endParaRPr b="0" lang="en-US" sz="2000" spc="-1" strike="noStrike">
              <a:solidFill>
                <a:srgbClr val="ffffff"/>
              </a:solidFill>
              <a:latin typeface="Arial"/>
            </a:endParaRPr>
          </a:p>
          <a:p>
            <a:pPr lvl="2" marL="1143000" indent="-228600">
              <a:lnSpc>
                <a:spcPct val="80000"/>
              </a:lnSpc>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Struck by:</a:t>
            </a:r>
            <a:endParaRPr b="0" lang="en-US" sz="2000" spc="-1" strike="noStrike">
              <a:solidFill>
                <a:srgbClr val="ffffff"/>
              </a:solidFill>
              <a:latin typeface="Arial"/>
            </a:endParaRPr>
          </a:p>
          <a:p>
            <a:pPr lvl="3" marL="1600200" indent="-228600">
              <a:lnSpc>
                <a:spcPct val="80000"/>
              </a:lnSpc>
              <a:spcBef>
                <a:spcPts val="425"/>
              </a:spcBef>
              <a:buClr>
                <a:srgbClr val="ffffff"/>
              </a:buClr>
              <a:buFont typeface="Arial"/>
              <a:buChar char="–"/>
              <a:tabLst>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1700" spc="-1" strike="noStrike">
                <a:solidFill>
                  <a:srgbClr val="ffffff"/>
                </a:solidFill>
                <a:latin typeface="Arial"/>
                <a:ea typeface="Arial"/>
              </a:rPr>
              <a:t>Debris in eyes and ears</a:t>
            </a:r>
            <a:endParaRPr b="0" lang="en-US" sz="1700" spc="-1" strike="noStrike">
              <a:solidFill>
                <a:srgbClr val="ffffff"/>
              </a:solidFill>
              <a:latin typeface="Arial"/>
            </a:endParaRPr>
          </a:p>
          <a:p>
            <a:pPr lvl="3" marL="1600200" indent="-228600">
              <a:lnSpc>
                <a:spcPct val="80000"/>
              </a:lnSpc>
              <a:spcBef>
                <a:spcPts val="425"/>
              </a:spcBef>
              <a:buClr>
                <a:srgbClr val="ffffff"/>
              </a:buClr>
              <a:buFont typeface="Arial"/>
              <a:buChar char="–"/>
              <a:tabLst>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 algn="l" pos="10515600"/>
              </a:tabLst>
            </a:pPr>
            <a:r>
              <a:rPr b="0" lang="en-US" sz="1700" spc="-1" strike="noStrike">
                <a:solidFill>
                  <a:srgbClr val="ffffff"/>
                </a:solidFill>
                <a:latin typeface="Arial"/>
                <a:ea typeface="Arial"/>
              </a:rPr>
              <a:t>Metal shards</a:t>
            </a:r>
            <a:endParaRPr b="0" lang="en-US" sz="1700" spc="-1" strike="noStrike">
              <a:solidFill>
                <a:srgbClr val="ffffff"/>
              </a:solidFill>
              <a:latin typeface="Arial"/>
            </a:endParaRPr>
          </a:p>
          <a:p>
            <a:pPr lvl="2" marL="1143000" indent="-228600">
              <a:lnSpc>
                <a:spcPct val="80000"/>
              </a:lnSpc>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Muscle pulls/Back problems</a:t>
            </a:r>
            <a:endParaRPr b="0" lang="en-US" sz="2000" spc="-1" strike="noStrike">
              <a:solidFill>
                <a:srgbClr val="ffffff"/>
              </a:solidFill>
              <a:latin typeface="Arial"/>
            </a:endParaRPr>
          </a:p>
          <a:p>
            <a:pPr lvl="2" marL="1143000" indent="-228600">
              <a:lnSpc>
                <a:spcPct val="80000"/>
              </a:lnSpc>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Losing balance from weight of sledge hammer</a:t>
            </a:r>
            <a:endParaRPr b="0" lang="en-US" sz="2000" spc="-1" strike="noStrike">
              <a:solidFill>
                <a:srgbClr val="ffffff"/>
              </a:solidFill>
              <a:latin typeface="Arial"/>
            </a:endParaRPr>
          </a:p>
          <a:p>
            <a:pPr marL="343080" indent="-343080">
              <a:lnSpc>
                <a:spcPct val="80000"/>
              </a:lnSpc>
              <a:spcBef>
                <a:spcPts val="675"/>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2700" spc="-1" strike="noStrike">
                <a:solidFill>
                  <a:srgbClr val="ffffff"/>
                </a:solidFill>
                <a:latin typeface="Arial"/>
                <a:ea typeface="Arial"/>
              </a:rPr>
              <a:t>Precautions</a:t>
            </a:r>
            <a:endParaRPr b="0" lang="en-US" sz="2700" spc="-1" strike="noStrike">
              <a:solidFill>
                <a:srgbClr val="ffffff"/>
              </a:solidFill>
              <a:latin typeface="Arial"/>
            </a:endParaRPr>
          </a:p>
          <a:p>
            <a:pPr lvl="1" marL="743040" indent="-285840">
              <a:lnSpc>
                <a:spcPct val="80000"/>
              </a:lnSpc>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Stretch well and do not wear loose-fit clothing</a:t>
            </a:r>
            <a:endParaRPr b="0" lang="en-US" sz="2400" spc="-1" strike="noStrike">
              <a:solidFill>
                <a:srgbClr val="ffffff"/>
              </a:solidFill>
              <a:latin typeface="Arial"/>
            </a:endParaRPr>
          </a:p>
          <a:p>
            <a:pPr lvl="1" marL="743040" indent="-285840">
              <a:lnSpc>
                <a:spcPct val="80000"/>
              </a:lnSpc>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Use appropriately sized hammer</a:t>
            </a:r>
            <a:endParaRPr b="0" lang="en-US" sz="2400" spc="-1" strike="noStrike">
              <a:solidFill>
                <a:srgbClr val="ffffff"/>
              </a:solidFill>
              <a:latin typeface="Arial"/>
            </a:endParaRPr>
          </a:p>
          <a:p>
            <a:pPr lvl="1" marL="743040" indent="-285840">
              <a:lnSpc>
                <a:spcPct val="80000"/>
              </a:lnSpc>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Inspect equipment</a:t>
            </a:r>
            <a:endParaRPr b="0" lang="en-US" sz="2400" spc="-1" strike="noStrike">
              <a:solidFill>
                <a:srgbClr val="ffffff"/>
              </a:solidFill>
              <a:latin typeface="Arial"/>
            </a:endParaRPr>
          </a:p>
          <a:p>
            <a:pPr lvl="2" marL="1143000" indent="-228600">
              <a:lnSpc>
                <a:spcPct val="80000"/>
              </a:lnSpc>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Cracked or chipped handles or heads</a:t>
            </a:r>
            <a:endParaRPr b="0" lang="en-US" sz="2000" spc="-1" strike="noStrike">
              <a:solidFill>
                <a:srgbClr val="ffffff"/>
              </a:solidFill>
              <a:latin typeface="Arial"/>
            </a:endParaRPr>
          </a:p>
          <a:p>
            <a:pPr lvl="1" marL="743040" indent="-285840">
              <a:lnSpc>
                <a:spcPct val="80000"/>
              </a:lnSpc>
              <a:spcBef>
                <a:spcPts val="601"/>
              </a:spcBef>
              <a:buClr>
                <a:srgbClr val="ffffff"/>
              </a:buClr>
              <a:buFont typeface="Arial"/>
              <a:buChar char="–"/>
              <a:tabLst>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Lst>
            </a:pPr>
            <a:r>
              <a:rPr b="0" lang="en-US" sz="2400" spc="-1" strike="noStrike">
                <a:solidFill>
                  <a:srgbClr val="ffffff"/>
                </a:solidFill>
                <a:latin typeface="Arial"/>
                <a:ea typeface="Arial"/>
              </a:rPr>
              <a:t>Inspect Work Area</a:t>
            </a:r>
            <a:endParaRPr b="0" lang="en-US" sz="2400" spc="-1" strike="noStrike">
              <a:solidFill>
                <a:srgbClr val="ffffff"/>
              </a:solidFill>
              <a:latin typeface="Arial"/>
            </a:endParaRPr>
          </a:p>
          <a:p>
            <a:pPr lvl="2" marL="1143000" indent="-228600">
              <a:lnSpc>
                <a:spcPct val="80000"/>
              </a:lnSpc>
              <a:spcBef>
                <a:spcPts val="499"/>
              </a:spcBef>
              <a:buClr>
                <a:srgbClr val="ffffff"/>
              </a:buClr>
              <a:buFont typeface="Arial"/>
              <a:buChar char="•"/>
              <a:tabLst>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 algn="l" pos="9601200"/>
                <a:tab algn="l" pos="10058400"/>
              </a:tabLst>
            </a:pPr>
            <a:r>
              <a:rPr b="0" lang="en-US" sz="2000" spc="-1" strike="noStrike">
                <a:solidFill>
                  <a:srgbClr val="ffffff"/>
                </a:solidFill>
                <a:latin typeface="Arial"/>
                <a:ea typeface="Arial"/>
              </a:rPr>
              <a:t>Check for hazards</a:t>
            </a:r>
            <a:endParaRPr b="0" lang="en-US" sz="2000" spc="-1" strike="noStrike">
              <a:solidFill>
                <a:srgbClr val="ffffff"/>
              </a:solidFill>
              <a:latin typeface="Arial"/>
            </a:endParaRPr>
          </a:p>
        </p:txBody>
      </p:sp>
      <p:sp>
        <p:nvSpPr>
          <p:cNvPr id="128" name="Text Box 4"/>
          <p:cNvSpPr/>
          <p:nvPr/>
        </p:nvSpPr>
        <p:spPr>
          <a:xfrm>
            <a:off x="5375160" y="6350040"/>
            <a:ext cx="3791160" cy="695160"/>
          </a:xfrm>
          <a:prstGeom prst="rect">
            <a:avLst/>
          </a:prstGeom>
          <a:noFill/>
          <a:ln w="0">
            <a:noFill/>
          </a:ln>
        </p:spPr>
        <p:style>
          <a:lnRef idx="0"/>
          <a:fillRef idx="0"/>
          <a:effectRef idx="0"/>
          <a:fontRef idx="minor"/>
        </p:style>
        <p:txBody>
          <a:bodyPr lIns="90000" rIns="90000" tIns="46800" bIns="46800" anchor="t">
            <a:spAutoFit/>
          </a:bodyPr>
          <a:p>
            <a:pPr algn="r">
              <a:spcBef>
                <a:spcPts val="2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ea typeface="Arial"/>
              </a:rPr>
              <a:t>                                </a:t>
            </a:r>
            <a:endParaRPr b="0" lang="en-US" sz="800" spc="-1" strike="noStrike">
              <a:solidFill>
                <a:srgbClr val="ffffff"/>
              </a:solidFill>
              <a:latin typeface="Arial"/>
            </a:endParaRPr>
          </a:p>
          <a:p>
            <a:pPr algn="r">
              <a:spcBef>
                <a:spcPts val="2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800" spc="-1" strike="noStrike">
              <a:solidFill>
                <a:srgbClr val="ffffff"/>
              </a:solidFill>
              <a:latin typeface="Arial"/>
            </a:endParaRPr>
          </a:p>
          <a:p>
            <a:pPr algn="r">
              <a:spcBef>
                <a:spcPts val="201"/>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800" spc="-1" strike="noStrike">
                <a:solidFill>
                  <a:srgbClr val="0000ff"/>
                </a:solidFill>
                <a:latin typeface="Arial"/>
                <a:ea typeface="Arial"/>
              </a:rPr>
              <a:t>                                                      </a:t>
            </a:r>
            <a:r>
              <a:rPr b="0" lang="en-US" sz="800" spc="-1" strike="noStrike">
                <a:solidFill>
                  <a:srgbClr val="0000ff"/>
                </a:solidFill>
                <a:latin typeface="Arial"/>
                <a:ea typeface="Arial"/>
              </a:rPr>
              <a:t>http://www.hammernet.com/safety.htm</a:t>
            </a:r>
            <a:endParaRPr b="0" lang="en-US" sz="800" spc="-1" strike="noStrike">
              <a:solidFill>
                <a:srgbClr val="ffffff"/>
              </a:solidFill>
              <a:latin typeface="Arial"/>
            </a:endParaRPr>
          </a:p>
          <a:p>
            <a:pPr algn="r">
              <a:spcBef>
                <a:spcPts val="499"/>
              </a:spcBef>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800" spc="-1" strike="noStrike">
              <a:solidFill>
                <a:srgbClr val="ffffff"/>
              </a:solidFill>
              <a:latin typeface="Arial"/>
            </a:endParaRPr>
          </a:p>
        </p:txBody>
      </p:sp>
      <p:sp>
        <p:nvSpPr>
          <p:cNvPr id="129"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C313B8E2-8F2D-4DED-B9C8-6DB370DF2B2E}"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pic>
        <p:nvPicPr>
          <p:cNvPr id="130" name="Picture 2" descr="C:\Users\Mike\AppData\Local\Microsoft\Windows\Temporary Internet Files\Content.IE5\GQRZGN9G\MCj02417670000[1].wmf"/>
          <p:cNvPicPr/>
          <p:nvPr/>
        </p:nvPicPr>
        <p:blipFill>
          <a:blip r:embed="rId1"/>
          <a:stretch/>
        </p:blipFill>
        <p:spPr>
          <a:xfrm>
            <a:off x="6900840" y="1474920"/>
            <a:ext cx="2055960" cy="211932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4320"/>
            <a:ext cx="8229600" cy="1143000"/>
          </a:xfrm>
          <a:prstGeom prst="rect">
            <a:avLst/>
          </a:prstGeom>
          <a:noFill/>
          <a:ln w="0">
            <a:noFill/>
          </a:ln>
        </p:spPr>
        <p:txBody>
          <a:bodyPr anchor="ctr">
            <a:noAutofit/>
          </a:bodyPr>
          <a:p>
            <a:pPr indent="0" algn="ctr">
              <a:buNone/>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1" lang="en-US" sz="4400" spc="-1" strike="noStrike">
                <a:solidFill>
                  <a:srgbClr val="ffff00"/>
                </a:solidFill>
                <a:latin typeface="Arial"/>
                <a:ea typeface="Arial"/>
              </a:rPr>
              <a:t>Nature of Accidents</a:t>
            </a:r>
            <a:endParaRPr b="0" lang="en-US" sz="4400" spc="-1" strike="noStrike">
              <a:solidFill>
                <a:srgbClr val="ffffff"/>
              </a:solidFill>
              <a:latin typeface="Arial"/>
            </a:endParaRPr>
          </a:p>
        </p:txBody>
      </p:sp>
      <p:sp>
        <p:nvSpPr>
          <p:cNvPr id="132" name=""/>
          <p:cNvSpPr txBox="1"/>
          <p:nvPr/>
        </p:nvSpPr>
        <p:spPr>
          <a:xfrm>
            <a:off x="457200" y="1600200"/>
            <a:ext cx="8229600" cy="4525920"/>
          </a:xfrm>
          <a:prstGeom prst="rect">
            <a:avLst/>
          </a:prstGeom>
          <a:noFill/>
          <a:ln w="0">
            <a:noFill/>
          </a:ln>
        </p:spPr>
        <p:txBody>
          <a:bodyPr anchor="t">
            <a:normAutofit/>
          </a:bodyPr>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ea typeface="Arial"/>
              </a:rPr>
              <a:t>Most injuries directly related to hammers and sledges are minor and in almost all cases are not life threatening. </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r>
              <a:rPr b="0" lang="en-US" sz="3200" spc="-1" strike="noStrike">
                <a:solidFill>
                  <a:srgbClr val="ffffff"/>
                </a:solidFill>
                <a:latin typeface="Arial"/>
                <a:ea typeface="Arial"/>
              </a:rPr>
              <a:t>Deaths related to hammers and sledges are usually not actually caused by the hammer or sledge itself, but by other objects collapsing or breaking after being struck by a hammer or sledge. </a:t>
            </a:r>
            <a:endParaRPr b="0" lang="en-US" sz="3200" spc="-1" strike="noStrike">
              <a:solidFill>
                <a:srgbClr val="ffffff"/>
              </a:solidFill>
              <a:latin typeface="Arial"/>
            </a:endParaRPr>
          </a:p>
          <a:p>
            <a:pPr marL="343080" indent="-343080">
              <a:spcBef>
                <a:spcPts val="799"/>
              </a:spcBef>
              <a:buClr>
                <a:srgbClr val="ffffff"/>
              </a:buClr>
              <a:buFont typeface="Arial"/>
              <a:buChar char="•"/>
              <a:tabLst>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endParaRPr b="0" lang="en-US" sz="3200" spc="-1" strike="noStrike">
              <a:solidFill>
                <a:srgbClr val="ffffff"/>
              </a:solidFill>
              <a:latin typeface="Arial"/>
            </a:endParaRPr>
          </a:p>
        </p:txBody>
      </p:sp>
      <p:sp>
        <p:nvSpPr>
          <p:cNvPr id="133" name="Slide Number Placeholder 1"/>
          <p:cNvSpPr/>
          <p:nvPr/>
        </p:nvSpPr>
        <p:spPr>
          <a:xfrm>
            <a:off x="6553080" y="6356520"/>
            <a:ext cx="2133720" cy="365040"/>
          </a:xfrm>
          <a:prstGeom prst="rect">
            <a:avLst/>
          </a:prstGeom>
          <a:noFill/>
          <a:ln w="0">
            <a:noFill/>
          </a:ln>
        </p:spPr>
        <p:style>
          <a:lnRef idx="0"/>
          <a:fillRef idx="0"/>
          <a:effectRef idx="0"/>
          <a:fontRef idx="minor"/>
        </p:style>
        <p:txBody>
          <a:bodyPr lIns="90000" rIns="90000" tIns="46800" bIns="46800" anchor="ctr">
            <a:noAutofit/>
          </a:bodyPr>
          <a:p>
            <a:pPr algn="r">
              <a:tabLst>
                <a:tab algn="l" pos="0"/>
                <a:tab algn="l" pos="457200"/>
                <a:tab algn="l" pos="914400"/>
                <a:tab algn="l" pos="1371600"/>
                <a:tab algn="l" pos="1828800"/>
                <a:tab algn="l" pos="2286000"/>
                <a:tab algn="l" pos="2743200"/>
                <a:tab algn="l" pos="3200400"/>
                <a:tab algn="l" pos="3657600"/>
                <a:tab algn="l" pos="4114800"/>
                <a:tab algn="l" pos="4572000"/>
                <a:tab algn="l" pos="5029200"/>
                <a:tab algn="l" pos="5486400"/>
                <a:tab algn="l" pos="5943600"/>
                <a:tab algn="l" pos="6400800"/>
                <a:tab algn="l" pos="6858000"/>
                <a:tab algn="l" pos="7315200"/>
                <a:tab algn="l" pos="7772400"/>
                <a:tab algn="l" pos="8229600"/>
                <a:tab algn="l" pos="8686800"/>
                <a:tab algn="l" pos="9144000"/>
              </a:tabLst>
            </a:pPr>
            <a:fld id="{DECC636F-182A-42D5-8F78-030C164FF974}" type="slidenum">
              <a:rPr b="0" lang="en-US" sz="1200" spc="-1" strike="noStrike">
                <a:solidFill>
                  <a:srgbClr val="ffffff"/>
                </a:solidFill>
                <a:latin typeface="Arial"/>
              </a:rPr>
              <a:t>&lt;number&gt;</a:t>
            </a:fld>
            <a:endParaRPr b="0" lang="en-US" sz="1200" spc="-1" strike="noStrike">
              <a:solidFill>
                <a:srgbClr val="ffffff"/>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500</TotalTime>
  <Application>LibreOffice/7.5.2.2$MacOSX_X86_64 LibreOffice_project/53bb9681a964705cf672590721dbc85eb4d0c3a2</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2011-04-11T19:54:13Z</dcterms:created>
  <dc:creator>Andrew Fischer</dc:creator>
  <dc:description/>
  <dc:language>en-US</dc:language>
  <cp:lastModifiedBy>Jimmie</cp:lastModifiedBy>
  <dcterms:modified xsi:type="dcterms:W3CDTF">2013-03-26T21:08:09Z</dcterms:modified>
  <cp:revision>85</cp:revision>
  <dc:subject/>
  <dc:title>Sledge Hammers</dc:title>
</cp:coreProperties>
</file>