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notesMasters/_rels/notesMaster1.xml.rels" ContentType="application/vnd.openxmlformats-package.relationships+xml"/>
  <Override PartName="/ppt/notesMasters/notesMaster1.xml" ContentType="application/vnd.openxmlformats-officedocument.presentationml.notes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10.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media/image3.png" ContentType="image/png"/>
  <Override PartName="/ppt/media/image26.png" ContentType="image/png"/>
  <Override PartName="/ppt/media/image13.png" ContentType="image/png"/>
  <Override PartName="/ppt/media/image25.png" ContentType="image/png"/>
  <Override PartName="/ppt/media/image2.png" ContentType="image/png"/>
  <Override PartName="/ppt/media/image12.png" ContentType="image/png"/>
  <Override PartName="/ppt/media/image10.png" ContentType="image/png"/>
  <Override PartName="/ppt/media/image5.png" ContentType="image/png"/>
  <Override PartName="/ppt/media/image15.png" ContentType="image/png"/>
  <Override PartName="/ppt/media/image6.jpeg" ContentType="image/jpeg"/>
  <Override PartName="/ppt/media/image7.jpeg" ContentType="image/jpeg"/>
  <Override PartName="/ppt/media/image16.png" ContentType="image/png"/>
  <Override PartName="/ppt/media/image8.jpeg" ContentType="image/jpeg"/>
  <Override PartName="/ppt/media/image9.jpeg" ContentType="image/jpeg"/>
  <Override PartName="/ppt/media/image11.jpeg" ContentType="image/jpeg"/>
  <Override PartName="/ppt/media/image4.png" ContentType="image/png"/>
  <Override PartName="/ppt/media/image1.jpeg" ContentType="image/jpeg"/>
  <Override PartName="/ppt/media/image14.png" ContentType="image/png"/>
  <Override PartName="/ppt/media/image17.png" ContentType="image/png"/>
  <Override PartName="/ppt/media/image18.png" ContentType="image/png"/>
  <Override PartName="/ppt/media/image20.png" ContentType="image/png"/>
  <Override PartName="/ppt/media/image19.png" ContentType="image/png"/>
  <Override PartName="/ppt/media/image21.png" ContentType="image/png"/>
  <Override PartName="/ppt/media/image22.png" ContentType="image/png"/>
  <Override PartName="/ppt/media/image23.jpeg" ContentType="image/jpeg"/>
  <Override PartName="/ppt/media/image24.png" ContentType="image/png"/>
  <Override PartName="/ppt/_rels/presentation.xml.rels" ContentType="application/vnd.openxmlformats-package.relationships+xml"/>
  <Override PartName="/ppt/slideLayouts/_rels/slideLayout105.xml.rels" ContentType="application/vnd.openxmlformats-package.relationships+xml"/>
  <Override PartName="/ppt/slideLayouts/_rels/slideLayout76.xml.rels" ContentType="application/vnd.openxmlformats-package.relationships+xml"/>
  <Override PartName="/ppt/slideLayouts/_rels/slideLayout90.xml.rels" ContentType="application/vnd.openxmlformats-package.relationships+xml"/>
  <Override PartName="/ppt/slideLayouts/_rels/slideLayout92.xml.rels" ContentType="application/vnd.openxmlformats-package.relationships+xml"/>
  <Override PartName="/ppt/slideLayouts/_rels/slideLayout65.xml.rels" ContentType="application/vnd.openxmlformats-package.relationships+xml"/>
  <Override PartName="/ppt/slideLayouts/_rels/slideLayout31.xml.rels" ContentType="application/vnd.openxmlformats-package.relationships+xml"/>
  <Override PartName="/ppt/slideLayouts/_rels/slideLayout37.xml.rels" ContentType="application/vnd.openxmlformats-package.relationships+xml"/>
  <Override PartName="/ppt/slideLayouts/_rels/slideLayout64.xml.rels" ContentType="application/vnd.openxmlformats-package.relationships+xml"/>
  <Override PartName="/ppt/slideLayouts/_rels/slideLayout36.xml.rels" ContentType="application/vnd.openxmlformats-package.relationships+xml"/>
  <Override PartName="/ppt/slideLayouts/_rels/slideLayout67.xml.rels" ContentType="application/vnd.openxmlformats-package.relationships+xml"/>
  <Override PartName="/ppt/slideLayouts/_rels/slideLayout33.xml.rels" ContentType="application/vnd.openxmlformats-package.relationships+xml"/>
  <Override PartName="/ppt/slideLayouts/_rels/slideLayout91.xml.rels" ContentType="application/vnd.openxmlformats-package.relationships+xml"/>
  <Override PartName="/ppt/slideLayouts/_rels/slideLayout60.xml.rels" ContentType="application/vnd.openxmlformats-package.relationships+xml"/>
  <Override PartName="/ppt/slideLayouts/_rels/slideLayout2.xml.rels" ContentType="application/vnd.openxmlformats-package.relationships+xml"/>
  <Override PartName="/ppt/slideLayouts/_rels/slideLayout94.xml.rels" ContentType="application/vnd.openxmlformats-package.relationships+xml"/>
  <Override PartName="/ppt/slideLayouts/_rels/slideLayout83.xml.rels" ContentType="application/vnd.openxmlformats-package.relationships+xml"/>
  <Override PartName="/ppt/slideLayouts/_rels/slideLayout82.xml.rels" ContentType="application/vnd.openxmlformats-package.relationships+xml"/>
  <Override PartName="/ppt/slideLayouts/_rels/slideLayout81.xml.rels" ContentType="application/vnd.openxmlformats-package.relationships+xml"/>
  <Override PartName="/ppt/slideLayouts/_rels/slideLayout80.xml.rels" ContentType="application/vnd.openxmlformats-package.relationships+xml"/>
  <Override PartName="/ppt/slideLayouts/_rels/slideLayout70.xml.rels" ContentType="application/vnd.openxmlformats-package.relationships+xml"/>
  <Override PartName="/ppt/slideLayouts/_rels/slideLayout34.xml.rels" ContentType="application/vnd.openxmlformats-package.relationships+xml"/>
  <Override PartName="/ppt/slideLayouts/_rels/slideLayout68.xml.rels" ContentType="application/vnd.openxmlformats-package.relationships+xml"/>
  <Override PartName="/ppt/slideLayouts/_rels/slideLayout87.xml.rels" ContentType="application/vnd.openxmlformats-package.relationships+xml"/>
  <Override PartName="/ppt/slideLayouts/_rels/slideLayout53.xml.rels" ContentType="application/vnd.openxmlformats-package.relationships+xml"/>
  <Override PartName="/ppt/slideLayouts/_rels/slideLayout84.xml.rels" ContentType="application/vnd.openxmlformats-package.relationships+xml"/>
  <Override PartName="/ppt/slideLayouts/_rels/slideLayout50.xml.rels" ContentType="application/vnd.openxmlformats-package.relationships+xml"/>
  <Override PartName="/ppt/slideLayouts/_rels/slideLayout86.xml.rels" ContentType="application/vnd.openxmlformats-package.relationships+xml"/>
  <Override PartName="/ppt/slideLayouts/_rels/slideLayout52.xml.rels" ContentType="application/vnd.openxmlformats-package.relationships+xml"/>
  <Override PartName="/ppt/slideLayouts/_rels/slideLayout85.xml.rels" ContentType="application/vnd.openxmlformats-package.relationships+xml"/>
  <Override PartName="/ppt/slideLayouts/_rels/slideLayout51.xml.rels" ContentType="application/vnd.openxmlformats-package.relationships+xml"/>
  <Override PartName="/ppt/slideLayouts/_rels/slideLayout103.xml.rels" ContentType="application/vnd.openxmlformats-package.relationships+xml"/>
  <Override PartName="/ppt/slideLayouts/_rels/slideLayout74.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_rels/slideLayout100.xml.rels" ContentType="application/vnd.openxmlformats-package.relationships+xml"/>
  <Override PartName="/ppt/slideLayouts/_rels/slideLayout71.xml.rels" ContentType="application/vnd.openxmlformats-package.relationships+xml"/>
  <Override PartName="/ppt/slideLayouts/_rels/slideLayout38.xml.rels" ContentType="application/vnd.openxmlformats-package.relationships+xml"/>
  <Override PartName="/ppt/slideLayouts/_rels/slideLayout69.xml.rels" ContentType="application/vnd.openxmlformats-package.relationships+xml"/>
  <Override PartName="/ppt/slideLayouts/_rels/slideLayout35.xml.rels" ContentType="application/vnd.openxmlformats-package.relationships+xml"/>
  <Override PartName="/ppt/slideLayouts/_rels/slideLayout66.xml.rels" ContentType="application/vnd.openxmlformats-package.relationships+xml"/>
  <Override PartName="/ppt/slideLayouts/_rels/slideLayout32.xml.rels" ContentType="application/vnd.openxmlformats-package.relationships+xml"/>
  <Override PartName="/ppt/slideLayouts/_rels/slideLayout17.xml.rels" ContentType="application/vnd.openxmlformats-package.relationships+xml"/>
  <Override PartName="/ppt/slideLayouts/_rels/slideLayout13.xml.rels" ContentType="application/vnd.openxmlformats-package.relationships+xml"/>
  <Override PartName="/ppt/slideLayouts/_rels/slideLayout47.xml.rels" ContentType="application/vnd.openxmlformats-package.relationships+xml"/>
  <Override PartName="/ppt/slideLayouts/_rels/slideLayout16.xml.rels" ContentType="application/vnd.openxmlformats-package.relationships+xml"/>
  <Override PartName="/ppt/slideLayouts/_rels/slideLayout1.xml.rels" ContentType="application/vnd.openxmlformats-package.relationships+xml"/>
  <Override PartName="/ppt/slideLayouts/_rels/slideLayout93.xml.rels" ContentType="application/vnd.openxmlformats-package.relationships+xml"/>
  <Override PartName="/ppt/slideLayouts/_rels/slideLayout30.xml.rels" ContentType="application/vnd.openxmlformats-package.relationships+xml"/>
  <Override PartName="/ppt/slideLayouts/_rels/slideLayout9.xml.rels" ContentType="application/vnd.openxmlformats-package.relationships+xml"/>
  <Override PartName="/ppt/slideLayouts/_rels/slideLayout12.xml.rels" ContentType="application/vnd.openxmlformats-package.relationships+xml"/>
  <Override PartName="/ppt/slideLayouts/_rels/slideLayout46.xml.rels" ContentType="application/vnd.openxmlformats-package.relationships+xml"/>
  <Override PartName="/ppt/slideLayouts/_rels/slideLayout102.xml.rels" ContentType="application/vnd.openxmlformats-package.relationships+xml"/>
  <Override PartName="/ppt/slideLayouts/_rels/slideLayout73.xml.rels" ContentType="application/vnd.openxmlformats-package.relationships+xml"/>
  <Override PartName="/ppt/slideLayouts/_rels/slideLayout49.xml.rels" ContentType="application/vnd.openxmlformats-package.relationships+xml"/>
  <Override PartName="/ppt/slideLayouts/_rels/slideLayout15.xml.rels" ContentType="application/vnd.openxmlformats-package.relationships+xml"/>
  <Override PartName="/ppt/slideLayouts/_rels/slideLayout97.xml.rels" ContentType="application/vnd.openxmlformats-package.relationships+xml"/>
  <Override PartName="/ppt/slideLayouts/_rels/slideLayout5.xml.rels" ContentType="application/vnd.openxmlformats-package.relationships+xml"/>
  <Override PartName="/ppt/slideLayouts/_rels/slideLayout63.xml.rels" ContentType="application/vnd.openxmlformats-package.relationships+xml"/>
  <Override PartName="/ppt/slideLayouts/_rels/slideLayout79.xml.rels" ContentType="application/vnd.openxmlformats-package.relationships+xml"/>
  <Override PartName="/ppt/slideLayouts/_rels/slideLayout108.xml.rels" ContentType="application/vnd.openxmlformats-package.relationships+xml"/>
  <Override PartName="/ppt/slideLayouts/_rels/slideLayout14.xml.rels" ContentType="application/vnd.openxmlformats-package.relationships+xml"/>
  <Override PartName="/ppt/slideLayouts/_rels/slideLayout48.xml.rels" ContentType="application/vnd.openxmlformats-package.relationships+xml"/>
  <Override PartName="/ppt/slideLayouts/_rels/slideLayout11.xml.rels" ContentType="application/vnd.openxmlformats-package.relationships+xml"/>
  <Override PartName="/ppt/slideLayouts/_rels/slideLayout45.xml.rels" ContentType="application/vnd.openxmlformats-package.relationships+xml"/>
  <Override PartName="/ppt/slideLayouts/_rels/slideLayout19.xml.rels" ContentType="application/vnd.openxmlformats-package.relationships+xml"/>
  <Override PartName="/ppt/slideLayouts/_rels/slideLayout96.xml.rels" ContentType="application/vnd.openxmlformats-package.relationships+xml"/>
  <Override PartName="/ppt/slideLayouts/_rels/slideLayout4.xml.rels" ContentType="application/vnd.openxmlformats-package.relationships+xml"/>
  <Override PartName="/ppt/slideLayouts/_rels/slideLayout62.xml.rels" ContentType="application/vnd.openxmlformats-package.relationships+xml"/>
  <Override PartName="/ppt/slideLayouts/_rels/slideLayout10.xml.rels" ContentType="application/vnd.openxmlformats-package.relationships+xml"/>
  <Override PartName="/ppt/slideLayouts/_rels/slideLayout44.xml.rels" ContentType="application/vnd.openxmlformats-package.relationships+xml"/>
  <Override PartName="/ppt/slideLayouts/_rels/slideLayout78.xml.rels" ContentType="application/vnd.openxmlformats-package.relationships+xml"/>
  <Override PartName="/ppt/slideLayouts/_rels/slideLayout107.xml.rels" ContentType="application/vnd.openxmlformats-package.relationships+xml"/>
  <Override PartName="/ppt/slideLayouts/_rels/slideLayout7.xml.rels" ContentType="application/vnd.openxmlformats-package.relationships+xml"/>
  <Override PartName="/ppt/slideLayouts/_rels/slideLayout99.xml.rels" ContentType="application/vnd.openxmlformats-package.relationships+xml"/>
  <Override PartName="/ppt/slideLayouts/_rels/slideLayout18.xml.rels" ContentType="application/vnd.openxmlformats-package.relationships+xml"/>
  <Override PartName="/ppt/slideLayouts/_rels/slideLayout95.xml.rels" ContentType="application/vnd.openxmlformats-package.relationships+xml"/>
  <Override PartName="/ppt/slideLayouts/_rels/slideLayout3.xml.rels" ContentType="application/vnd.openxmlformats-package.relationships+xml"/>
  <Override PartName="/ppt/slideLayouts/_rels/slideLayout61.xml.rels" ContentType="application/vnd.openxmlformats-package.relationships+xml"/>
  <Override PartName="/ppt/slideLayouts/_rels/slideLayout72.xml.rels" ContentType="application/vnd.openxmlformats-package.relationships+xml"/>
  <Override PartName="/ppt/slideLayouts/_rels/slideLayout101.xml.rels" ContentType="application/vnd.openxmlformats-package.relationships+xml"/>
  <Override PartName="/ppt/slideLayouts/_rels/slideLayout43.xml.rels" ContentType="application/vnd.openxmlformats-package.relationships+xml"/>
  <Override PartName="/ppt/slideLayouts/_rels/slideLayout77.xml.rels" ContentType="application/vnd.openxmlformats-package.relationships+xml"/>
  <Override PartName="/ppt/slideLayouts/_rels/slideLayout106.xml.rels" ContentType="application/vnd.openxmlformats-package.relationships+xml"/>
  <Override PartName="/ppt/slideLayouts/_rels/slideLayout41.xml.rels" ContentType="application/vnd.openxmlformats-package.relationships+xml"/>
  <Override PartName="/ppt/slideLayouts/_rels/slideLayout104.xml.rels" ContentType="application/vnd.openxmlformats-package.relationships+xml"/>
  <Override PartName="/ppt/slideLayouts/_rels/slideLayout75.xml.rels" ContentType="application/vnd.openxmlformats-package.relationships+xml"/>
  <Override PartName="/ppt/slideLayouts/_rels/slideLayout98.xml.rels" ContentType="application/vnd.openxmlformats-package.relationships+xml"/>
  <Override PartName="/ppt/slideLayouts/_rels/slideLayout6.xml.rels" ContentType="application/vnd.openxmlformats-package.relationships+xml"/>
  <Override PartName="/ppt/slideLayouts/_rels/slideLayout25.xml.rels" ContentType="application/vnd.openxmlformats-package.relationships+xml"/>
  <Override PartName="/ppt/slideLayouts/_rels/slideLayout59.xml.rels" ContentType="application/vnd.openxmlformats-package.relationships+xml"/>
  <Override PartName="/ppt/slideLayouts/_rels/slideLayout28.xml.rels" ContentType="application/vnd.openxmlformats-package.relationships+xml"/>
  <Override PartName="/ppt/slideLayouts/_rels/slideLayout26.xml.rels" ContentType="application/vnd.openxmlformats-package.relationships+xml"/>
  <Override PartName="/ppt/slideLayouts/_rels/slideLayout20.xml.rels" ContentType="application/vnd.openxmlformats-package.relationships+xml"/>
  <Override PartName="/ppt/slideLayouts/_rels/slideLayout54.xml.rels" ContentType="application/vnd.openxmlformats-package.relationships+xml"/>
  <Override PartName="/ppt/slideLayouts/_rels/slideLayout88.xml.rels" ContentType="application/vnd.openxmlformats-package.relationships+xml"/>
  <Override PartName="/ppt/slideLayouts/_rels/slideLayout57.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58.xml.rels" ContentType="application/vnd.openxmlformats-package.relationships+xml"/>
  <Override PartName="/ppt/slideLayouts/_rels/slideLayout55.xml.rels" ContentType="application/vnd.openxmlformats-package.relationships+xml"/>
  <Override PartName="/ppt/slideLayouts/_rels/slideLayout21.xml.rels" ContentType="application/vnd.openxmlformats-package.relationships+xml"/>
  <Override PartName="/ppt/slideLayouts/_rels/slideLayout89.xml.rels" ContentType="application/vnd.openxmlformats-package.relationships+xml"/>
  <Override PartName="/ppt/slideLayouts/_rels/slideLayout27.xml.rels" ContentType="application/vnd.openxmlformats-package.relationships+xml"/>
  <Override PartName="/ppt/slideLayouts/_rels/slideLayout56.xml.rels" ContentType="application/vnd.openxmlformats-package.relationships+xml"/>
  <Override PartName="/ppt/slideLayouts/_rels/slideLayout22.xml.rels" ContentType="application/vnd.openxmlformats-package.relationships+xml"/>
  <Override PartName="/ppt/slideLayouts/_rels/slideLayout8.xml.rels" ContentType="application/vnd.openxmlformats-package.relationships+xml"/>
  <Override PartName="/ppt/slideLayouts/_rels/slideLayout42.xml.rels" ContentType="application/vnd.openxmlformats-package.relationships+xml"/>
  <Override PartName="/ppt/slideLayouts/_rels/slideLayout29.xml.rels" ContentType="application/vnd.openxmlformats-package.relationships+xml"/>
  <Override PartName="/ppt/slideLayouts/slideLayout24.xml" ContentType="application/vnd.openxmlformats-officedocument.presentationml.slideLayout+xml"/>
  <Override PartName="/ppt/slideLayouts/slideLayout58.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54.xml" ContentType="application/vnd.openxmlformats-officedocument.presentationml.slideLayout+xml"/>
  <Override PartName="/ppt/slideLayouts/slideLayout88.xml" ContentType="application/vnd.openxmlformats-officedocument.presentationml.slideLayout+xml"/>
  <Override PartName="/ppt/slideLayouts/slideLayout42.xml" ContentType="application/vnd.openxmlformats-officedocument.presentationml.slideLayout+xml"/>
  <Override PartName="/ppt/slideLayouts/slideLayout76.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59.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55.xml" ContentType="application/vnd.openxmlformats-officedocument.presentationml.slideLayout+xml"/>
  <Override PartName="/ppt/slideLayouts/slideLayout89.xml" ContentType="application/vnd.openxmlformats-officedocument.presentationml.slideLayout+xml"/>
  <Override PartName="/ppt/slideLayouts/slideLayout26.xml" ContentType="application/vnd.openxmlformats-officedocument.presentationml.slideLayout+xml"/>
  <Override PartName="/ppt/slideLayouts/slideLayout22.xml" ContentType="application/vnd.openxmlformats-officedocument.presentationml.slideLayout+xml"/>
  <Override PartName="/ppt/slideLayouts/slideLayout56.xml" ContentType="application/vnd.openxmlformats-officedocument.presentationml.slideLayout+xml"/>
  <Override PartName="/ppt/slideLayouts/slideLayout27.xml" ContentType="application/vnd.openxmlformats-officedocument.presentationml.slideLayout+xml"/>
  <Override PartName="/ppt/slideLayouts/slideLayout23.xml" ContentType="application/vnd.openxmlformats-officedocument.presentationml.slideLayout+xml"/>
  <Override PartName="/ppt/slideLayouts/slideLayout57.xml" ContentType="application/vnd.openxmlformats-officedocument.presentationml.slideLayout+xml"/>
  <Override PartName="/ppt/slideLayouts/slideLayout28.xml" ContentType="application/vnd.openxmlformats-officedocument.presentationml.slideLayout+xml"/>
  <Override PartName="/ppt/slideLayouts/slideLayout6.xml" ContentType="application/vnd.openxmlformats-officedocument.presentationml.slideLayout+xml"/>
  <Override PartName="/ppt/slideLayouts/slideLayout29.xml" ContentType="application/vnd.openxmlformats-officedocument.presentationml.slideLayout+xml"/>
  <Override PartName="/ppt/slideLayouts/slideLayout75.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77.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44.xml" ContentType="application/vnd.openxmlformats-officedocument.presentationml.slideLayout+xml"/>
  <Override PartName="/ppt/slideLayouts/slideLayout78.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48.xml" ContentType="application/vnd.openxmlformats-officedocument.presentationml.slideLayout+xml"/>
  <Override PartName="/ppt/slideLayouts/slideLayout101.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45.xml" ContentType="application/vnd.openxmlformats-officedocument.presentationml.slideLayout+xml"/>
  <Override PartName="/ppt/slideLayouts/slideLayout79.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02.xml" ContentType="application/vnd.openxmlformats-officedocument.presentationml.slideLayout+xml"/>
  <Override PartName="/ppt/slideLayouts/slideLayout49.xml" ContentType="application/vnd.openxmlformats-officedocument.presentationml.slideLayout+xml"/>
  <Override PartName="/ppt/slideLayouts/slideLayout46.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slideLayouts/slideLayout100.xml" ContentType="application/vnd.openxmlformats-officedocument.presentationml.slideLayout+xml"/>
  <Override PartName="/ppt/slideLayouts/slideLayout47.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32.xml" ContentType="application/vnd.openxmlformats-officedocument.presentationml.slideLayout+xml"/>
  <Override PartName="/ppt/slideLayouts/slideLayout66.xml" ContentType="application/vnd.openxmlformats-officedocument.presentationml.slideLayout+xml"/>
  <Override PartName="/ppt/slideLayouts/slideLayout106.xml" ContentType="application/vnd.openxmlformats-officedocument.presentationml.slideLayout+xml"/>
  <Override PartName="/ppt/slideLayouts/slideLayout40.xml" ContentType="application/vnd.openxmlformats-officedocument.presentationml.slideLayout+xml"/>
  <Override PartName="/ppt/slideLayouts/slideLayout74.xml" ContentType="application/vnd.openxmlformats-officedocument.presentationml.slideLayout+xml"/>
  <Override PartName="/ppt/slideLayouts/slideLayout51.xml" ContentType="application/vnd.openxmlformats-officedocument.presentationml.slideLayout+xml"/>
  <Override PartName="/ppt/slideLayouts/slideLayout85.xml" ContentType="application/vnd.openxmlformats-officedocument.presentationml.slideLayout+xml"/>
  <Override PartName="/ppt/slideLayouts/slideLayout52.xml" ContentType="application/vnd.openxmlformats-officedocument.presentationml.slideLayout+xml"/>
  <Override PartName="/ppt/slideLayouts/slideLayout86.xml" ContentType="application/vnd.openxmlformats-officedocument.presentationml.slideLayout+xml"/>
  <Override PartName="/ppt/slideLayouts/slideLayout50.xml" ContentType="application/vnd.openxmlformats-officedocument.presentationml.slideLayout+xml"/>
  <Override PartName="/ppt/slideLayouts/slideLayout84.xml" ContentType="application/vnd.openxmlformats-officedocument.presentationml.slideLayout+xml"/>
  <Override PartName="/ppt/slideLayouts/slideLayout53.xml" ContentType="application/vnd.openxmlformats-officedocument.presentationml.slideLayout+xml"/>
  <Override PartName="/ppt/slideLayouts/slideLayout87.xml" ContentType="application/vnd.openxmlformats-officedocument.presentationml.slideLayout+xml"/>
  <Override PartName="/ppt/slideLayouts/slideLayout61.xml" ContentType="application/vnd.openxmlformats-officedocument.presentationml.slideLayout+xml"/>
  <Override PartName="/ppt/slideLayouts/slideLayout95.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90.xml" ContentType="application/vnd.openxmlformats-officedocument.presentationml.slideLayout+xml"/>
  <Override PartName="/ppt/slideLayouts/slideLayout94.xml" ContentType="application/vnd.openxmlformats-officedocument.presentationml.slideLayout+xml"/>
  <Override PartName="/ppt/slideLayouts/slideLayout60.xml" ContentType="application/vnd.openxmlformats-officedocument.presentationml.slideLayout+xml"/>
  <Override PartName="/ppt/slideLayouts/slideLayout91.xml" ContentType="application/vnd.openxmlformats-officedocument.presentationml.slideLayout+xml"/>
  <Override PartName="/ppt/slideLayouts/slideLayout97.xml" ContentType="application/vnd.openxmlformats-officedocument.presentationml.slideLayout+xml"/>
  <Override PartName="/ppt/slideLayouts/slideLayout63.xml" ContentType="application/vnd.openxmlformats-officedocument.presentationml.slideLayout+xml"/>
  <Override PartName="/ppt/slideLayouts/slideLayout92.xml" ContentType="application/vnd.openxmlformats-officedocument.presentationml.slideLayout+xml"/>
  <Override PartName="/ppt/slideLayouts/slideLayout96.xml" ContentType="application/vnd.openxmlformats-officedocument.presentationml.slideLayout+xml"/>
  <Override PartName="/ppt/slideLayouts/slideLayout62.xml" ContentType="application/vnd.openxmlformats-officedocument.presentationml.slideLayout+xml"/>
  <Override PartName="/ppt/slideLayouts/slideLayout93.xml" ContentType="application/vnd.openxmlformats-officedocument.presentationml.slideLayout+xml"/>
  <Override PartName="/ppt/slideLayouts/slideLayout68.xml" ContentType="application/vnd.openxmlformats-officedocument.presentationml.slideLayout+xml"/>
  <Override PartName="/ppt/slideLayouts/slideLayout34.xml" ContentType="application/vnd.openxmlformats-officedocument.presentationml.slideLayout+xml"/>
  <Override PartName="/ppt/slideLayouts/slideLayout71.xml" ContentType="application/vnd.openxmlformats-officedocument.presentationml.slideLayout+xml"/>
  <Override PartName="/ppt/slideLayouts/slideLayout103.xml" ContentType="application/vnd.openxmlformats-officedocument.presentationml.slideLayout+xml"/>
  <Override PartName="/ppt/slideLayouts/slideLayout69.xml" ContentType="application/vnd.openxmlformats-officedocument.presentationml.slideLayout+xml"/>
  <Override PartName="/ppt/slideLayouts/slideLayout35.xml" ContentType="application/vnd.openxmlformats-officedocument.presentationml.slideLayout+xml"/>
  <Override PartName="/ppt/slideLayouts/slideLayout72.xml" ContentType="application/vnd.openxmlformats-officedocument.presentationml.slideLayout+xml"/>
  <Override PartName="/ppt/slideLayouts/slideLayout104.xml" ContentType="application/vnd.openxmlformats-officedocument.presentationml.slideLayout+xml"/>
  <Override PartName="/ppt/slideLayouts/slideLayout70.xml" ContentType="application/vnd.openxmlformats-officedocument.presentationml.slideLayout+xml"/>
  <Override PartName="/ppt/slideLayouts/slideLayout33.xml" ContentType="application/vnd.openxmlformats-officedocument.presentationml.slideLayout+xml"/>
  <Override PartName="/ppt/slideLayouts/slideLayout67.xml" ContentType="application/vnd.openxmlformats-officedocument.presentationml.slideLayout+xml"/>
  <Override PartName="/ppt/slideLayouts/slideLayout36.xml" ContentType="application/vnd.openxmlformats-officedocument.presentationml.slideLayout+xml"/>
  <Override PartName="/ppt/slideLayouts/slideLayout30.xml" ContentType="application/vnd.openxmlformats-officedocument.presentationml.slideLayout+xml"/>
  <Override PartName="/ppt/slideLayouts/slideLayout64.xml" ContentType="application/vnd.openxmlformats-officedocument.presentationml.slideLayout+xml"/>
  <Override PartName="/ppt/slideLayouts/slideLayout98.xml" ContentType="application/vnd.openxmlformats-officedocument.presentationml.slideLayout+xml"/>
  <Override PartName="/ppt/slideLayouts/slideLayout73.xml" ContentType="application/vnd.openxmlformats-officedocument.presentationml.slideLayout+xml"/>
  <Override PartName="/ppt/slideLayouts/slideLayout105.xml" ContentType="application/vnd.openxmlformats-officedocument.presentationml.slideLayout+xml"/>
  <Override PartName="/ppt/slideLayouts/slideLayout37.xml" ContentType="application/vnd.openxmlformats-officedocument.presentationml.slideLayout+xml"/>
  <Override PartName="/ppt/slideLayouts/slideLayout31.xml" ContentType="application/vnd.openxmlformats-officedocument.presentationml.slideLayout+xml"/>
  <Override PartName="/ppt/slideLayouts/slideLayout65.xml" ContentType="application/vnd.openxmlformats-officedocument.presentationml.slideLayout+xml"/>
  <Override PartName="/ppt/slideLayouts/slideLayout99.xml" ContentType="application/vnd.openxmlformats-officedocument.presentationml.slideLayout+xml"/>
  <Override PartName="/ppt/slideLayouts/slideLayout38.xml" ContentType="application/vnd.openxmlformats-officedocument.presentationml.slideLayout+xml"/>
  <Override PartName="/ppt/slideLayouts/slideLayout41.xml" ContentType="application/vnd.openxmlformats-officedocument.presentationml.slideLayout+xml"/>
  <Override PartName="/ppt/slideLayouts/slideLayout107.xml" ContentType="application/vnd.openxmlformats-officedocument.presentationml.slideLayout+xml"/>
  <Override PartName="/ppt/slideLayouts/slideLayout39.xml" ContentType="application/vnd.openxmlformats-officedocument.presentationml.slideLayout+xml"/>
  <Override PartName="/ppt/slideLayouts/slideLayout10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_rels/slide15.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4.xml.rels" ContentType="application/vnd.openxmlformats-package.relationships+xml"/>
  <Override PartName="/ppt/slides/_rels/slide7.xml.rels" ContentType="application/vnd.openxmlformats-package.relationships+xml"/>
  <Override PartName="/ppt/slides/_rels/slide13.xml.rels" ContentType="application/vnd.openxmlformats-package.relationships+xml"/>
  <Override PartName="/ppt/slides/_rels/slide6.xml.rels" ContentType="application/vnd.openxmlformats-package.relationships+xml"/>
  <Override PartName="/ppt/slides/_rels/slide12.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Slides/_rels/notesSlide5.xml.rels" ContentType="application/vnd.openxmlformats-package.relationships+xml"/>
  <Override PartName="/ppt/notesSlides/_rels/notesSlide4.xml.rels" ContentType="application/vnd.openxmlformats-package.relationships+xml"/>
  <Override PartName="/ppt/notesSlides/notesSlide4.xml" ContentType="application/vnd.openxmlformats-officedocument.presentationml.notesSlide+xml"/>
  <Override PartName="/ppt/notesSlides/notesSlide5.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notesMaster" Target="notesMasters/notesMaster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0.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en-US" sz="1800" spc="-1" strike="noStrike">
              <a:solidFill>
                <a:srgbClr val="ffffff"/>
              </a:solidFill>
              <a:latin typeface="Arial"/>
            </a:endParaRPr>
          </a:p>
        </p:txBody>
      </p:sp>
      <p:sp>
        <p:nvSpPr>
          <p:cNvPr id="395" name="PlaceHolder 1"/>
          <p:cNvSpPr>
            <a:spLocks noGrp="1"/>
          </p:cNvSpPr>
          <p:nvPr>
            <p:ph type="hdr"/>
          </p:nvPr>
        </p:nvSpPr>
        <p:spPr>
          <a:xfrm>
            <a:off x="-360" y="0"/>
            <a:ext cx="2971800" cy="457200"/>
          </a:xfrm>
          <a:prstGeom prst="rect">
            <a:avLst/>
          </a:prstGeom>
          <a:noFill/>
          <a:ln w="0">
            <a:noFill/>
          </a:ln>
        </p:spPr>
        <p:txBody>
          <a:bodyPr lIns="90000" rIns="90000" tIns="46800" bIns="46800" anchor="t">
            <a:noAutofit/>
          </a:bodyPr>
          <a:p>
            <a:pPr indent="0">
              <a:buNone/>
            </a:pPr>
            <a:endParaRPr b="0" lang="en-US" sz="2400" spc="-1" strike="noStrike">
              <a:solidFill>
                <a:srgbClr val="000000"/>
              </a:solidFill>
              <a:latin typeface="Times New Roman"/>
            </a:endParaRPr>
          </a:p>
        </p:txBody>
      </p:sp>
      <p:sp>
        <p:nvSpPr>
          <p:cNvPr id="396" name="PlaceHolder 2"/>
          <p:cNvSpPr>
            <a:spLocks noGrp="1"/>
          </p:cNvSpPr>
          <p:nvPr>
            <p:ph type="dt" idx="28"/>
          </p:nvPr>
        </p:nvSpPr>
        <p:spPr>
          <a:xfrm>
            <a:off x="3884400" y="0"/>
            <a:ext cx="2971800" cy="457200"/>
          </a:xfrm>
          <a:prstGeom prst="rect">
            <a:avLst/>
          </a:prstGeom>
          <a:noFill/>
          <a:ln w="0">
            <a:noFill/>
          </a:ln>
        </p:spPr>
        <p:txBody>
          <a:bodyPr lIns="90000" rIns="90000" tIns="46800" bIns="46800" anchor="t">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pc="-1" strike="noStrike">
                <a:solidFill>
                  <a:srgbClr val="000000"/>
                </a:solidFill>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000000"/>
                </a:solidFill>
                <a:latin typeface="Times New Roman"/>
              </a:rPr>
              <a:t>&lt;date/time&gt;</a:t>
            </a:r>
            <a:endParaRPr b="0" lang="en-US" sz="1200" spc="-1" strike="noStrike">
              <a:solidFill>
                <a:srgbClr val="000000"/>
              </a:solidFill>
              <a:latin typeface="Times New Roman"/>
            </a:endParaRPr>
          </a:p>
        </p:txBody>
      </p:sp>
      <p:sp>
        <p:nvSpPr>
          <p:cNvPr id="397" name="PlaceHolder 3"/>
          <p:cNvSpPr>
            <a:spLocks noGrp="1"/>
          </p:cNvSpPr>
          <p:nvPr>
            <p:ph type="sldImg"/>
          </p:nvPr>
        </p:nvSpPr>
        <p:spPr>
          <a:xfrm>
            <a:off x="1143000" y="685440"/>
            <a:ext cx="4572000" cy="3429000"/>
          </a:xfrm>
          <a:prstGeom prst="rect">
            <a:avLst/>
          </a:prstGeom>
          <a:noFill/>
          <a:ln w="12600">
            <a:solidFill>
              <a:srgbClr val="000000"/>
            </a:solidFill>
            <a:miter/>
          </a:ln>
        </p:spPr>
        <p:txBody>
          <a:bodyPr lIns="90000" rIns="90000" tIns="46800" bIns="46800" anchor="ctr">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600" spc="-1" strike="noStrike">
                <a:solidFill>
                  <a:srgbClr val="fff49c"/>
                </a:solidFill>
                <a:latin typeface="Rockwell"/>
              </a:rPr>
              <a:t>Click to move the slide</a:t>
            </a:r>
            <a:endParaRPr b="0" lang="en-US" sz="4600" spc="-1" strike="noStrike">
              <a:solidFill>
                <a:srgbClr val="fff49c"/>
              </a:solidFill>
              <a:latin typeface="Rockwell"/>
            </a:endParaRPr>
          </a:p>
        </p:txBody>
      </p:sp>
      <p:sp>
        <p:nvSpPr>
          <p:cNvPr id="398" name="PlaceHolder 4"/>
          <p:cNvSpPr>
            <a:spLocks noGrp="1"/>
          </p:cNvSpPr>
          <p:nvPr>
            <p:ph type="body"/>
          </p:nvPr>
        </p:nvSpPr>
        <p:spPr>
          <a:xfrm>
            <a:off x="685800" y="4343400"/>
            <a:ext cx="5486400" cy="411480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000000"/>
                </a:solidFill>
                <a:latin typeface="Calibri"/>
              </a:rPr>
              <a:t>Click to edit the notes format</a:t>
            </a:r>
            <a:endParaRPr b="0" lang="en-US" sz="1200" spc="-1" strike="noStrike">
              <a:solidFill>
                <a:srgbClr val="000000"/>
              </a:solidFill>
              <a:latin typeface="Calibri"/>
            </a:endParaRPr>
          </a:p>
        </p:txBody>
      </p:sp>
      <p:sp>
        <p:nvSpPr>
          <p:cNvPr id="399" name="PlaceHolder 5"/>
          <p:cNvSpPr>
            <a:spLocks noGrp="1"/>
          </p:cNvSpPr>
          <p:nvPr>
            <p:ph type="ftr" idx="29"/>
          </p:nvPr>
        </p:nvSpPr>
        <p:spPr>
          <a:xfrm>
            <a:off x="-360" y="8685360"/>
            <a:ext cx="2971800" cy="457200"/>
          </a:xfrm>
          <a:prstGeom prst="rect">
            <a:avLst/>
          </a:prstGeom>
          <a:noFill/>
          <a:ln w="0">
            <a:noFill/>
          </a:ln>
        </p:spPr>
        <p:txBody>
          <a:bodyPr lIns="90000" rIns="90000" tIns="46800" bIns="46800" anchor="b">
            <a:noAutofit/>
          </a:bodyPr>
          <a:p>
            <a:pPr indent="0">
              <a:buNone/>
            </a:pPr>
            <a:endParaRPr b="0" lang="en-US" sz="2400" spc="-1" strike="noStrike">
              <a:solidFill>
                <a:srgbClr val="000000"/>
              </a:solidFill>
              <a:latin typeface="Times New Roman"/>
            </a:endParaRPr>
          </a:p>
        </p:txBody>
      </p:sp>
      <p:sp>
        <p:nvSpPr>
          <p:cNvPr id="400" name="PlaceHolder 6"/>
          <p:cNvSpPr>
            <a:spLocks noGrp="1"/>
          </p:cNvSpPr>
          <p:nvPr>
            <p:ph type="sldNum" idx="30"/>
          </p:nvPr>
        </p:nvSpPr>
        <p:spPr>
          <a:xfrm>
            <a:off x="3884400" y="8685360"/>
            <a:ext cx="2971800" cy="457200"/>
          </a:xfrm>
          <a:prstGeom prst="rect">
            <a:avLst/>
          </a:prstGeom>
          <a:noFill/>
          <a:ln w="0">
            <a:noFill/>
          </a:ln>
        </p:spPr>
        <p:txBody>
          <a:bodyPr lIns="90000" rIns="90000" tIns="46800" bIns="4680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pc="-1" strike="noStrike">
                <a:solidFill>
                  <a:srgbClr val="000000"/>
                </a:solidFill>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EDDA712-7FC2-492F-AC33-F4873F16CC7E}"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PlaceHolder 1"/>
          <p:cNvSpPr>
            <a:spLocks noGrp="1"/>
          </p:cNvSpPr>
          <p:nvPr>
            <p:ph type="sldImg"/>
          </p:nvPr>
        </p:nvSpPr>
        <p:spPr>
          <a:xfrm>
            <a:off x="1143000" y="685800"/>
            <a:ext cx="4572000" cy="3429000"/>
          </a:xfrm>
          <a:prstGeom prst="rect">
            <a:avLst/>
          </a:prstGeom>
          <a:ln w="0">
            <a:noFill/>
          </a:ln>
        </p:spPr>
      </p:sp>
      <p:sp>
        <p:nvSpPr>
          <p:cNvPr id="472"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000000"/>
              </a:solidFill>
              <a:latin typeface="Calibri"/>
            </a:endParaRPr>
          </a:p>
        </p:txBody>
      </p:sp>
      <p:sp>
        <p:nvSpPr>
          <p:cNvPr id="473" name="Slide Number Placeholder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6C11921-9B7A-4FA2-A378-53CAD942B382}"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PlaceHolder 1"/>
          <p:cNvSpPr>
            <a:spLocks noGrp="1"/>
          </p:cNvSpPr>
          <p:nvPr>
            <p:ph type="sldImg"/>
          </p:nvPr>
        </p:nvSpPr>
        <p:spPr>
          <a:xfrm>
            <a:off x="1143000" y="685800"/>
            <a:ext cx="4572000" cy="3429000"/>
          </a:xfrm>
          <a:prstGeom prst="rect">
            <a:avLst/>
          </a:prstGeom>
          <a:ln w="0">
            <a:noFill/>
          </a:ln>
        </p:spPr>
      </p:sp>
      <p:sp>
        <p:nvSpPr>
          <p:cNvPr id="475"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000000"/>
              </a:solidFill>
              <a:latin typeface="Calibri"/>
            </a:endParaRPr>
          </a:p>
        </p:txBody>
      </p:sp>
      <p:sp>
        <p:nvSpPr>
          <p:cNvPr id="476" name="Slide Number Placeholder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E32429B-1F28-4952-B39B-90DCD795BC06}"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3"/>
          </p:nvPr>
        </p:nvSpPr>
        <p:spPr/>
        <p:txBody>
          <a:bodyPr/>
          <a:p>
            <a:fld id="{2102FA67-9D25-4E5B-9DB1-C302ADD8F276}" type="slidenum">
              <a:t>&lt;#&gt;</a:t>
            </a:fld>
          </a:p>
        </p:txBody>
      </p:sp>
      <p:sp>
        <p:nvSpPr>
          <p:cNvPr id="4" name="PlaceHolder 3"/>
          <p:cNvSpPr>
            <a:spLocks noGrp="1"/>
          </p:cNvSpPr>
          <p:nvPr>
            <p:ph type="dt" idx="2"/>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0" name="PlaceHolder 2"/>
          <p:cNvSpPr>
            <a:spLocks noGrp="1"/>
          </p:cNvSpPr>
          <p:nvPr>
            <p:ph/>
          </p:nvPr>
        </p:nvSpPr>
        <p:spPr>
          <a:xfrm>
            <a:off x="457200" y="164628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1" name="PlaceHolder 3"/>
          <p:cNvSpPr>
            <a:spLocks noGrp="1"/>
          </p:cNvSpPr>
          <p:nvPr>
            <p:ph/>
          </p:nvPr>
        </p:nvSpPr>
        <p:spPr>
          <a:xfrm>
            <a:off x="457200" y="401040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3"/>
          </p:nvPr>
        </p:nvSpPr>
        <p:spPr/>
        <p:txBody>
          <a:bodyPr/>
          <a:p>
            <a:fld id="{6E287D11-35FE-43E5-9ABD-A5831C0EB0FE}" type="slidenum">
              <a:t>&lt;#&gt;</a:t>
            </a:fld>
          </a:p>
        </p:txBody>
      </p:sp>
      <p:sp>
        <p:nvSpPr>
          <p:cNvPr id="7" name="PlaceHolder 6"/>
          <p:cNvSpPr>
            <a:spLocks noGrp="1"/>
          </p:cNvSpPr>
          <p:nvPr>
            <p:ph type="dt" idx="2"/>
          </p:nvPr>
        </p:nvSpPr>
        <p:spPr/>
        <p:txBody>
          <a:bodyPr/>
          <a:p>
            <a:r>
              <a:rPr lang="en-US"/>
              <a:t/>
            </a: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63" name="PlaceHolder 2"/>
          <p:cNvSpPr>
            <a:spLocks noGrp="1"/>
          </p:cNvSpPr>
          <p:nvPr>
            <p:ph/>
          </p:nvPr>
        </p:nvSpPr>
        <p:spPr>
          <a:xfrm>
            <a:off x="45720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64" name="PlaceHolder 3"/>
          <p:cNvSpPr>
            <a:spLocks noGrp="1"/>
          </p:cNvSpPr>
          <p:nvPr>
            <p:ph/>
          </p:nvPr>
        </p:nvSpPr>
        <p:spPr>
          <a:xfrm>
            <a:off x="467424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5" name="PlaceHolder 4"/>
          <p:cNvSpPr>
            <a:spLocks noGrp="1"/>
          </p:cNvSpPr>
          <p:nvPr>
            <p:ph type="ftr" idx="27"/>
          </p:nvPr>
        </p:nvSpPr>
        <p:spPr/>
        <p:txBody>
          <a:bodyPr/>
          <a:p>
            <a:r>
              <a:t>Footer</a:t>
            </a:r>
          </a:p>
        </p:txBody>
      </p:sp>
      <p:sp>
        <p:nvSpPr>
          <p:cNvPr id="6" name="PlaceHolder 5"/>
          <p:cNvSpPr>
            <a:spLocks noGrp="1"/>
          </p:cNvSpPr>
          <p:nvPr>
            <p:ph type="sldNum" idx="26"/>
          </p:nvPr>
        </p:nvSpPr>
        <p:spPr/>
        <p:txBody>
          <a:bodyPr/>
          <a:p>
            <a:fld id="{7738A669-7683-488C-A8EF-0A83E8115D3D}" type="slidenum">
              <a:t>&lt;#&gt;</a:t>
            </a:fld>
          </a:p>
        </p:txBody>
      </p:sp>
      <p:sp>
        <p:nvSpPr>
          <p:cNvPr id="7" name="PlaceHolder 6"/>
          <p:cNvSpPr>
            <a:spLocks noGrp="1"/>
          </p:cNvSpPr>
          <p:nvPr>
            <p:ph type="dt" idx="25"/>
          </p:nvPr>
        </p:nvSpPr>
        <p:spPr/>
        <p:txBody>
          <a:bodyPr/>
          <a:p>
            <a:r>
              <a:rPr lang="en-US"/>
              <a:t/>
            </a: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65"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 name="PlaceHolder 2"/>
          <p:cNvSpPr>
            <a:spLocks noGrp="1"/>
          </p:cNvSpPr>
          <p:nvPr>
            <p:ph type="ftr" idx="27"/>
          </p:nvPr>
        </p:nvSpPr>
        <p:spPr/>
        <p:txBody>
          <a:bodyPr/>
          <a:p>
            <a:r>
              <a:t>Footer</a:t>
            </a:r>
          </a:p>
        </p:txBody>
      </p:sp>
      <p:sp>
        <p:nvSpPr>
          <p:cNvPr id="4" name="PlaceHolder 3"/>
          <p:cNvSpPr>
            <a:spLocks noGrp="1"/>
          </p:cNvSpPr>
          <p:nvPr>
            <p:ph type="sldNum" idx="26"/>
          </p:nvPr>
        </p:nvSpPr>
        <p:spPr/>
        <p:txBody>
          <a:bodyPr/>
          <a:p>
            <a:fld id="{83BD47CD-7563-4A7B-950F-145F41A2A17B}" type="slidenum">
              <a:t>&lt;#&gt;</a:t>
            </a:fld>
          </a:p>
        </p:txBody>
      </p:sp>
      <p:sp>
        <p:nvSpPr>
          <p:cNvPr id="5" name="PlaceHolder 4"/>
          <p:cNvSpPr>
            <a:spLocks noGrp="1"/>
          </p:cNvSpPr>
          <p:nvPr>
            <p:ph type="dt" idx="25"/>
          </p:nvPr>
        </p:nvSpPr>
        <p:spPr/>
        <p:txBody>
          <a:bodyPr/>
          <a:p>
            <a:r>
              <a:rPr lang="en-US"/>
              <a:t/>
            </a: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66" name="PlaceHolder 1"/>
          <p:cNvSpPr>
            <a:spLocks noGrp="1"/>
          </p:cNvSpPr>
          <p:nvPr>
            <p:ph type="subTitle"/>
          </p:nvPr>
        </p:nvSpPr>
        <p:spPr>
          <a:xfrm>
            <a:off x="457200" y="253800"/>
            <a:ext cx="8229600" cy="5299560"/>
          </a:xfrm>
          <a:prstGeom prst="rect">
            <a:avLst/>
          </a:prstGeom>
          <a:noFill/>
          <a:ln w="0">
            <a:noFill/>
          </a:ln>
        </p:spPr>
        <p:txBody>
          <a:bodyPr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 name="PlaceHolder 2"/>
          <p:cNvSpPr>
            <a:spLocks noGrp="1"/>
          </p:cNvSpPr>
          <p:nvPr>
            <p:ph type="ftr" idx="27"/>
          </p:nvPr>
        </p:nvSpPr>
        <p:spPr/>
        <p:txBody>
          <a:bodyPr/>
          <a:p>
            <a:r>
              <a:t>Footer</a:t>
            </a:r>
          </a:p>
        </p:txBody>
      </p:sp>
      <p:sp>
        <p:nvSpPr>
          <p:cNvPr id="4" name="PlaceHolder 3"/>
          <p:cNvSpPr>
            <a:spLocks noGrp="1"/>
          </p:cNvSpPr>
          <p:nvPr>
            <p:ph type="sldNum" idx="26"/>
          </p:nvPr>
        </p:nvSpPr>
        <p:spPr/>
        <p:txBody>
          <a:bodyPr/>
          <a:p>
            <a:fld id="{FC360EA0-3686-45B7-99AF-67A266F632CE}" type="slidenum">
              <a:t>&lt;#&gt;</a:t>
            </a:fld>
          </a:p>
        </p:txBody>
      </p:sp>
      <p:sp>
        <p:nvSpPr>
          <p:cNvPr id="5" name="PlaceHolder 4"/>
          <p:cNvSpPr>
            <a:spLocks noGrp="1"/>
          </p:cNvSpPr>
          <p:nvPr>
            <p:ph type="dt" idx="25"/>
          </p:nvPr>
        </p:nvSpPr>
        <p:spPr/>
        <p:txBody>
          <a:bodyPr/>
          <a:p>
            <a:r>
              <a:rPr lang="en-US"/>
              <a:t/>
            </a: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67"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68"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69" name="PlaceHolder 3"/>
          <p:cNvSpPr>
            <a:spLocks noGrp="1"/>
          </p:cNvSpPr>
          <p:nvPr>
            <p:ph/>
          </p:nvPr>
        </p:nvSpPr>
        <p:spPr>
          <a:xfrm>
            <a:off x="467424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70" name="PlaceHolder 4"/>
          <p:cNvSpPr>
            <a:spLocks noGrp="1"/>
          </p:cNvSpPr>
          <p:nvPr>
            <p:ph/>
          </p:nvPr>
        </p:nvSpPr>
        <p:spPr>
          <a:xfrm>
            <a:off x="45720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27"/>
          </p:nvPr>
        </p:nvSpPr>
        <p:spPr/>
        <p:txBody>
          <a:bodyPr/>
          <a:p>
            <a:r>
              <a:t>Footer</a:t>
            </a:r>
          </a:p>
        </p:txBody>
      </p:sp>
      <p:sp>
        <p:nvSpPr>
          <p:cNvPr id="7" name="PlaceHolder 6"/>
          <p:cNvSpPr>
            <a:spLocks noGrp="1"/>
          </p:cNvSpPr>
          <p:nvPr>
            <p:ph type="sldNum" idx="26"/>
          </p:nvPr>
        </p:nvSpPr>
        <p:spPr/>
        <p:txBody>
          <a:bodyPr/>
          <a:p>
            <a:fld id="{5B8D4B9F-86F6-48C8-BA47-F82A8B09192E}" type="slidenum">
              <a:t>&lt;#&gt;</a:t>
            </a:fld>
          </a:p>
        </p:txBody>
      </p:sp>
      <p:sp>
        <p:nvSpPr>
          <p:cNvPr id="8" name="PlaceHolder 7"/>
          <p:cNvSpPr>
            <a:spLocks noGrp="1"/>
          </p:cNvSpPr>
          <p:nvPr>
            <p:ph type="dt" idx="25"/>
          </p:nvPr>
        </p:nvSpPr>
        <p:spPr/>
        <p:txBody>
          <a:bodyPr/>
          <a:p>
            <a:r>
              <a:rPr lang="en-US"/>
              <a:t/>
            </a: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1"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72" name="PlaceHolder 2"/>
          <p:cNvSpPr>
            <a:spLocks noGrp="1"/>
          </p:cNvSpPr>
          <p:nvPr>
            <p:ph/>
          </p:nvPr>
        </p:nvSpPr>
        <p:spPr>
          <a:xfrm>
            <a:off x="45720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73"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74" name="PlaceHolder 4"/>
          <p:cNvSpPr>
            <a:spLocks noGrp="1"/>
          </p:cNvSpPr>
          <p:nvPr>
            <p:ph/>
          </p:nvPr>
        </p:nvSpPr>
        <p:spPr>
          <a:xfrm>
            <a:off x="467424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27"/>
          </p:nvPr>
        </p:nvSpPr>
        <p:spPr/>
        <p:txBody>
          <a:bodyPr/>
          <a:p>
            <a:r>
              <a:t>Footer</a:t>
            </a:r>
          </a:p>
        </p:txBody>
      </p:sp>
      <p:sp>
        <p:nvSpPr>
          <p:cNvPr id="7" name="PlaceHolder 6"/>
          <p:cNvSpPr>
            <a:spLocks noGrp="1"/>
          </p:cNvSpPr>
          <p:nvPr>
            <p:ph type="sldNum" idx="26"/>
          </p:nvPr>
        </p:nvSpPr>
        <p:spPr/>
        <p:txBody>
          <a:bodyPr/>
          <a:p>
            <a:fld id="{D280ACBD-E806-4B5C-8128-4FBEFE6259F6}" type="slidenum">
              <a:t>&lt;#&gt;</a:t>
            </a:fld>
          </a:p>
        </p:txBody>
      </p:sp>
      <p:sp>
        <p:nvSpPr>
          <p:cNvPr id="8" name="PlaceHolder 7"/>
          <p:cNvSpPr>
            <a:spLocks noGrp="1"/>
          </p:cNvSpPr>
          <p:nvPr>
            <p:ph type="dt" idx="25"/>
          </p:nvPr>
        </p:nvSpPr>
        <p:spPr/>
        <p:txBody>
          <a:bodyPr/>
          <a:p>
            <a:r>
              <a:rPr lang="en-US"/>
              <a:t/>
            </a: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75"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76"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77"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78" name="PlaceHolder 4"/>
          <p:cNvSpPr>
            <a:spLocks noGrp="1"/>
          </p:cNvSpPr>
          <p:nvPr>
            <p:ph/>
          </p:nvPr>
        </p:nvSpPr>
        <p:spPr>
          <a:xfrm>
            <a:off x="457200" y="401040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27"/>
          </p:nvPr>
        </p:nvSpPr>
        <p:spPr/>
        <p:txBody>
          <a:bodyPr/>
          <a:p>
            <a:r>
              <a:t>Footer</a:t>
            </a:r>
          </a:p>
        </p:txBody>
      </p:sp>
      <p:sp>
        <p:nvSpPr>
          <p:cNvPr id="7" name="PlaceHolder 6"/>
          <p:cNvSpPr>
            <a:spLocks noGrp="1"/>
          </p:cNvSpPr>
          <p:nvPr>
            <p:ph type="sldNum" idx="26"/>
          </p:nvPr>
        </p:nvSpPr>
        <p:spPr/>
        <p:txBody>
          <a:bodyPr/>
          <a:p>
            <a:fld id="{4D53820F-5429-4134-AD72-C483FD8B53D2}" type="slidenum">
              <a:t>&lt;#&gt;</a:t>
            </a:fld>
          </a:p>
        </p:txBody>
      </p:sp>
      <p:sp>
        <p:nvSpPr>
          <p:cNvPr id="8" name="PlaceHolder 7"/>
          <p:cNvSpPr>
            <a:spLocks noGrp="1"/>
          </p:cNvSpPr>
          <p:nvPr>
            <p:ph type="dt" idx="25"/>
          </p:nvPr>
        </p:nvSpPr>
        <p:spPr/>
        <p:txBody>
          <a:bodyPr/>
          <a:p>
            <a:r>
              <a:rPr lang="en-US"/>
              <a:t/>
            </a: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79"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80" name="PlaceHolder 2"/>
          <p:cNvSpPr>
            <a:spLocks noGrp="1"/>
          </p:cNvSpPr>
          <p:nvPr>
            <p:ph/>
          </p:nvPr>
        </p:nvSpPr>
        <p:spPr>
          <a:xfrm>
            <a:off x="457200" y="164628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81" name="PlaceHolder 3"/>
          <p:cNvSpPr>
            <a:spLocks noGrp="1"/>
          </p:cNvSpPr>
          <p:nvPr>
            <p:ph/>
          </p:nvPr>
        </p:nvSpPr>
        <p:spPr>
          <a:xfrm>
            <a:off x="457200" y="401040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5" name="PlaceHolder 4"/>
          <p:cNvSpPr>
            <a:spLocks noGrp="1"/>
          </p:cNvSpPr>
          <p:nvPr>
            <p:ph type="ftr" idx="27"/>
          </p:nvPr>
        </p:nvSpPr>
        <p:spPr/>
        <p:txBody>
          <a:bodyPr/>
          <a:p>
            <a:r>
              <a:t>Footer</a:t>
            </a:r>
          </a:p>
        </p:txBody>
      </p:sp>
      <p:sp>
        <p:nvSpPr>
          <p:cNvPr id="6" name="PlaceHolder 5"/>
          <p:cNvSpPr>
            <a:spLocks noGrp="1"/>
          </p:cNvSpPr>
          <p:nvPr>
            <p:ph type="sldNum" idx="26"/>
          </p:nvPr>
        </p:nvSpPr>
        <p:spPr/>
        <p:txBody>
          <a:bodyPr/>
          <a:p>
            <a:fld id="{954F3C31-6B1D-4A7E-A383-91704F58B7B5}" type="slidenum">
              <a:t>&lt;#&gt;</a:t>
            </a:fld>
          </a:p>
        </p:txBody>
      </p:sp>
      <p:sp>
        <p:nvSpPr>
          <p:cNvPr id="7" name="PlaceHolder 6"/>
          <p:cNvSpPr>
            <a:spLocks noGrp="1"/>
          </p:cNvSpPr>
          <p:nvPr>
            <p:ph type="dt" idx="25"/>
          </p:nvPr>
        </p:nvSpPr>
        <p:spPr/>
        <p:txBody>
          <a:bodyPr/>
          <a:p>
            <a:r>
              <a:rPr lang="en-US"/>
              <a:t/>
            </a: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83"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84"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85" name="PlaceHolder 4"/>
          <p:cNvSpPr>
            <a:spLocks noGrp="1"/>
          </p:cNvSpPr>
          <p:nvPr>
            <p:ph/>
          </p:nvPr>
        </p:nvSpPr>
        <p:spPr>
          <a:xfrm>
            <a:off x="45720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86" name="PlaceHolder 5"/>
          <p:cNvSpPr>
            <a:spLocks noGrp="1"/>
          </p:cNvSpPr>
          <p:nvPr>
            <p:ph/>
          </p:nvPr>
        </p:nvSpPr>
        <p:spPr>
          <a:xfrm>
            <a:off x="467424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7" name="PlaceHolder 6"/>
          <p:cNvSpPr>
            <a:spLocks noGrp="1"/>
          </p:cNvSpPr>
          <p:nvPr>
            <p:ph type="ftr" idx="27"/>
          </p:nvPr>
        </p:nvSpPr>
        <p:spPr/>
        <p:txBody>
          <a:bodyPr/>
          <a:p>
            <a:r>
              <a:t>Footer</a:t>
            </a:r>
          </a:p>
        </p:txBody>
      </p:sp>
      <p:sp>
        <p:nvSpPr>
          <p:cNvPr id="8" name="PlaceHolder 7"/>
          <p:cNvSpPr>
            <a:spLocks noGrp="1"/>
          </p:cNvSpPr>
          <p:nvPr>
            <p:ph type="sldNum" idx="26"/>
          </p:nvPr>
        </p:nvSpPr>
        <p:spPr/>
        <p:txBody>
          <a:bodyPr/>
          <a:p>
            <a:fld id="{53E60087-10CA-4F42-A491-5D0C625EF63C}" type="slidenum">
              <a:t>&lt;#&gt;</a:t>
            </a:fld>
          </a:p>
        </p:txBody>
      </p:sp>
      <p:sp>
        <p:nvSpPr>
          <p:cNvPr id="9" name="PlaceHolder 8"/>
          <p:cNvSpPr>
            <a:spLocks noGrp="1"/>
          </p:cNvSpPr>
          <p:nvPr>
            <p:ph type="dt" idx="25"/>
          </p:nvPr>
        </p:nvSpPr>
        <p:spPr/>
        <p:txBody>
          <a:bodyPr/>
          <a:p>
            <a:r>
              <a:rPr lang="en-US"/>
              <a:t/>
            </a: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7"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88" name="PlaceHolder 2"/>
          <p:cNvSpPr>
            <a:spLocks noGrp="1"/>
          </p:cNvSpPr>
          <p:nvPr>
            <p:ph/>
          </p:nvPr>
        </p:nvSpPr>
        <p:spPr>
          <a:xfrm>
            <a:off x="45720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89" name="PlaceHolder 3"/>
          <p:cNvSpPr>
            <a:spLocks noGrp="1"/>
          </p:cNvSpPr>
          <p:nvPr>
            <p:ph/>
          </p:nvPr>
        </p:nvSpPr>
        <p:spPr>
          <a:xfrm>
            <a:off x="323964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90" name="PlaceHolder 4"/>
          <p:cNvSpPr>
            <a:spLocks noGrp="1"/>
          </p:cNvSpPr>
          <p:nvPr>
            <p:ph/>
          </p:nvPr>
        </p:nvSpPr>
        <p:spPr>
          <a:xfrm>
            <a:off x="602208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91" name="PlaceHolder 5"/>
          <p:cNvSpPr>
            <a:spLocks noGrp="1"/>
          </p:cNvSpPr>
          <p:nvPr>
            <p:ph/>
          </p:nvPr>
        </p:nvSpPr>
        <p:spPr>
          <a:xfrm>
            <a:off x="45720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92" name="PlaceHolder 6"/>
          <p:cNvSpPr>
            <a:spLocks noGrp="1"/>
          </p:cNvSpPr>
          <p:nvPr>
            <p:ph/>
          </p:nvPr>
        </p:nvSpPr>
        <p:spPr>
          <a:xfrm>
            <a:off x="323964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93" name="PlaceHolder 7"/>
          <p:cNvSpPr>
            <a:spLocks noGrp="1"/>
          </p:cNvSpPr>
          <p:nvPr>
            <p:ph/>
          </p:nvPr>
        </p:nvSpPr>
        <p:spPr>
          <a:xfrm>
            <a:off x="602208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9" name="PlaceHolder 8"/>
          <p:cNvSpPr>
            <a:spLocks noGrp="1"/>
          </p:cNvSpPr>
          <p:nvPr>
            <p:ph type="ftr" idx="27"/>
          </p:nvPr>
        </p:nvSpPr>
        <p:spPr/>
        <p:txBody>
          <a:bodyPr/>
          <a:p>
            <a:r>
              <a:t>Footer</a:t>
            </a:r>
          </a:p>
        </p:txBody>
      </p:sp>
      <p:sp>
        <p:nvSpPr>
          <p:cNvPr id="10" name="PlaceHolder 9"/>
          <p:cNvSpPr>
            <a:spLocks noGrp="1"/>
          </p:cNvSpPr>
          <p:nvPr>
            <p:ph type="sldNum" idx="26"/>
          </p:nvPr>
        </p:nvSpPr>
        <p:spPr/>
        <p:txBody>
          <a:bodyPr/>
          <a:p>
            <a:fld id="{E52D8843-D1D0-424A-814A-34C2297FD758}" type="slidenum">
              <a:t>&lt;#&gt;</a:t>
            </a:fld>
          </a:p>
        </p:txBody>
      </p:sp>
      <p:sp>
        <p:nvSpPr>
          <p:cNvPr id="11" name="PlaceHolder 10"/>
          <p:cNvSpPr>
            <a:spLocks noGrp="1"/>
          </p:cNvSpPr>
          <p:nvPr>
            <p:ph type="dt" idx="25"/>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3"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4"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5" name="PlaceHolder 4"/>
          <p:cNvSpPr>
            <a:spLocks noGrp="1"/>
          </p:cNvSpPr>
          <p:nvPr>
            <p:ph/>
          </p:nvPr>
        </p:nvSpPr>
        <p:spPr>
          <a:xfrm>
            <a:off x="45720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6" name="PlaceHolder 5"/>
          <p:cNvSpPr>
            <a:spLocks noGrp="1"/>
          </p:cNvSpPr>
          <p:nvPr>
            <p:ph/>
          </p:nvPr>
        </p:nvSpPr>
        <p:spPr>
          <a:xfrm>
            <a:off x="467424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3"/>
          </p:nvPr>
        </p:nvSpPr>
        <p:spPr/>
        <p:txBody>
          <a:bodyPr/>
          <a:p>
            <a:fld id="{A66BCC17-588B-46BE-AC3F-93243A41C8C4}" type="slidenum">
              <a:t>&lt;#&gt;</a:t>
            </a:fld>
          </a:p>
        </p:txBody>
      </p:sp>
      <p:sp>
        <p:nvSpPr>
          <p:cNvPr id="9" name="PlaceHolder 8"/>
          <p:cNvSpPr>
            <a:spLocks noGrp="1"/>
          </p:cNvSpPr>
          <p:nvPr>
            <p:ph type="dt" idx="2"/>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8" name="PlaceHolder 2"/>
          <p:cNvSpPr>
            <a:spLocks noGrp="1"/>
          </p:cNvSpPr>
          <p:nvPr>
            <p:ph/>
          </p:nvPr>
        </p:nvSpPr>
        <p:spPr>
          <a:xfrm>
            <a:off x="45720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9" name="PlaceHolder 3"/>
          <p:cNvSpPr>
            <a:spLocks noGrp="1"/>
          </p:cNvSpPr>
          <p:nvPr>
            <p:ph/>
          </p:nvPr>
        </p:nvSpPr>
        <p:spPr>
          <a:xfrm>
            <a:off x="323964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0" name="PlaceHolder 4"/>
          <p:cNvSpPr>
            <a:spLocks noGrp="1"/>
          </p:cNvSpPr>
          <p:nvPr>
            <p:ph/>
          </p:nvPr>
        </p:nvSpPr>
        <p:spPr>
          <a:xfrm>
            <a:off x="602208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1" name="PlaceHolder 5"/>
          <p:cNvSpPr>
            <a:spLocks noGrp="1"/>
          </p:cNvSpPr>
          <p:nvPr>
            <p:ph/>
          </p:nvPr>
        </p:nvSpPr>
        <p:spPr>
          <a:xfrm>
            <a:off x="45720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2" name="PlaceHolder 6"/>
          <p:cNvSpPr>
            <a:spLocks noGrp="1"/>
          </p:cNvSpPr>
          <p:nvPr>
            <p:ph/>
          </p:nvPr>
        </p:nvSpPr>
        <p:spPr>
          <a:xfrm>
            <a:off x="323964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3" name="PlaceHolder 7"/>
          <p:cNvSpPr>
            <a:spLocks noGrp="1"/>
          </p:cNvSpPr>
          <p:nvPr>
            <p:ph/>
          </p:nvPr>
        </p:nvSpPr>
        <p:spPr>
          <a:xfrm>
            <a:off x="602208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3"/>
          </p:nvPr>
        </p:nvSpPr>
        <p:spPr/>
        <p:txBody>
          <a:bodyPr/>
          <a:p>
            <a:fld id="{31B912D2-59E9-4AEC-B8EA-4119969A9AAC}" type="slidenum">
              <a:t>&lt;#&gt;</a:t>
            </a:fld>
          </a:p>
        </p:txBody>
      </p:sp>
      <p:sp>
        <p:nvSpPr>
          <p:cNvPr id="11" name="PlaceHolder 10"/>
          <p:cNvSpPr>
            <a:spLocks noGrp="1"/>
          </p:cNvSpPr>
          <p:nvPr>
            <p:ph type="dt" idx="2"/>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6"/>
          </p:nvPr>
        </p:nvSpPr>
        <p:spPr/>
        <p:txBody>
          <a:bodyPr/>
          <a:p>
            <a:r>
              <a:t>Footer</a:t>
            </a:r>
          </a:p>
        </p:txBody>
      </p:sp>
      <p:sp>
        <p:nvSpPr>
          <p:cNvPr id="3" name="PlaceHolder 2"/>
          <p:cNvSpPr>
            <a:spLocks noGrp="1"/>
          </p:cNvSpPr>
          <p:nvPr>
            <p:ph type="sldNum" idx="5"/>
          </p:nvPr>
        </p:nvSpPr>
        <p:spPr/>
        <p:txBody>
          <a:bodyPr/>
          <a:p>
            <a:fld id="{E3F12A05-89D6-4FC6-91AB-9A996778B3C4}" type="slidenum">
              <a:t>&lt;#&gt;</a:t>
            </a:fld>
          </a:p>
        </p:txBody>
      </p:sp>
      <p:sp>
        <p:nvSpPr>
          <p:cNvPr id="4" name="PlaceHolder 3"/>
          <p:cNvSpPr>
            <a:spLocks noGrp="1"/>
          </p:cNvSpPr>
          <p:nvPr>
            <p:ph type="dt" idx="4"/>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53" name="PlaceHolder 2"/>
          <p:cNvSpPr>
            <a:spLocks noGrp="1"/>
          </p:cNvSpPr>
          <p:nvPr>
            <p:ph type="subTitle"/>
          </p:nvPr>
        </p:nvSpPr>
        <p:spPr>
          <a:xfrm>
            <a:off x="457200" y="1646280"/>
            <a:ext cx="8229600" cy="4525920"/>
          </a:xfrm>
          <a:prstGeom prst="rect">
            <a:avLst/>
          </a:prstGeom>
          <a:noFill/>
          <a:ln w="0">
            <a:noFill/>
          </a:ln>
        </p:spPr>
        <p:txBody>
          <a:bodyPr lIns="0" rIns="0" tIns="0" bIns="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 name="PlaceHolder 3"/>
          <p:cNvSpPr>
            <a:spLocks noGrp="1"/>
          </p:cNvSpPr>
          <p:nvPr>
            <p:ph type="ftr" idx="6"/>
          </p:nvPr>
        </p:nvSpPr>
        <p:spPr/>
        <p:txBody>
          <a:bodyPr/>
          <a:p>
            <a:r>
              <a:t>Footer</a:t>
            </a:r>
          </a:p>
        </p:txBody>
      </p:sp>
      <p:sp>
        <p:nvSpPr>
          <p:cNvPr id="5" name="PlaceHolder 4"/>
          <p:cNvSpPr>
            <a:spLocks noGrp="1"/>
          </p:cNvSpPr>
          <p:nvPr>
            <p:ph type="sldNum" idx="5"/>
          </p:nvPr>
        </p:nvSpPr>
        <p:spPr/>
        <p:txBody>
          <a:bodyPr/>
          <a:p>
            <a:fld id="{386980C0-FB42-4290-B9A2-AC59FD0D4076}"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55" name="PlaceHolder 2"/>
          <p:cNvSpPr>
            <a:spLocks noGrp="1"/>
          </p:cNvSpPr>
          <p:nvPr>
            <p:ph/>
          </p:nvPr>
        </p:nvSpPr>
        <p:spPr>
          <a:xfrm>
            <a:off x="457200" y="1646280"/>
            <a:ext cx="82296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 name="PlaceHolder 3"/>
          <p:cNvSpPr>
            <a:spLocks noGrp="1"/>
          </p:cNvSpPr>
          <p:nvPr>
            <p:ph type="ftr" idx="6"/>
          </p:nvPr>
        </p:nvSpPr>
        <p:spPr/>
        <p:txBody>
          <a:bodyPr/>
          <a:p>
            <a:r>
              <a:t>Footer</a:t>
            </a:r>
          </a:p>
        </p:txBody>
      </p:sp>
      <p:sp>
        <p:nvSpPr>
          <p:cNvPr id="5" name="PlaceHolder 4"/>
          <p:cNvSpPr>
            <a:spLocks noGrp="1"/>
          </p:cNvSpPr>
          <p:nvPr>
            <p:ph type="sldNum" idx="5"/>
          </p:nvPr>
        </p:nvSpPr>
        <p:spPr/>
        <p:txBody>
          <a:bodyPr/>
          <a:p>
            <a:fld id="{B3A44EE1-5E79-4406-B94B-934FF3E1D120}"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57" name="PlaceHolder 2"/>
          <p:cNvSpPr>
            <a:spLocks noGrp="1"/>
          </p:cNvSpPr>
          <p:nvPr>
            <p:ph/>
          </p:nvPr>
        </p:nvSpPr>
        <p:spPr>
          <a:xfrm>
            <a:off x="45720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58" name="PlaceHolder 3"/>
          <p:cNvSpPr>
            <a:spLocks noGrp="1"/>
          </p:cNvSpPr>
          <p:nvPr>
            <p:ph/>
          </p:nvPr>
        </p:nvSpPr>
        <p:spPr>
          <a:xfrm>
            <a:off x="467424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5" name="PlaceHolder 4"/>
          <p:cNvSpPr>
            <a:spLocks noGrp="1"/>
          </p:cNvSpPr>
          <p:nvPr>
            <p:ph type="ftr" idx="6"/>
          </p:nvPr>
        </p:nvSpPr>
        <p:spPr/>
        <p:txBody>
          <a:bodyPr/>
          <a:p>
            <a:r>
              <a:t>Footer</a:t>
            </a:r>
          </a:p>
        </p:txBody>
      </p:sp>
      <p:sp>
        <p:nvSpPr>
          <p:cNvPr id="6" name="PlaceHolder 5"/>
          <p:cNvSpPr>
            <a:spLocks noGrp="1"/>
          </p:cNvSpPr>
          <p:nvPr>
            <p:ph type="sldNum" idx="5"/>
          </p:nvPr>
        </p:nvSpPr>
        <p:spPr/>
        <p:txBody>
          <a:bodyPr/>
          <a:p>
            <a:fld id="{F47AD425-E3E7-4168-9CC8-985B6D942BA9}"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 name="PlaceHolder 2"/>
          <p:cNvSpPr>
            <a:spLocks noGrp="1"/>
          </p:cNvSpPr>
          <p:nvPr>
            <p:ph type="ftr" idx="6"/>
          </p:nvPr>
        </p:nvSpPr>
        <p:spPr/>
        <p:txBody>
          <a:bodyPr/>
          <a:p>
            <a:r>
              <a:t>Footer</a:t>
            </a:r>
          </a:p>
        </p:txBody>
      </p:sp>
      <p:sp>
        <p:nvSpPr>
          <p:cNvPr id="4" name="PlaceHolder 3"/>
          <p:cNvSpPr>
            <a:spLocks noGrp="1"/>
          </p:cNvSpPr>
          <p:nvPr>
            <p:ph type="sldNum" idx="5"/>
          </p:nvPr>
        </p:nvSpPr>
        <p:spPr/>
        <p:txBody>
          <a:bodyPr/>
          <a:p>
            <a:fld id="{D22C3ACC-A534-4F54-A307-5A99BD2ED2B3}"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457200" y="253800"/>
            <a:ext cx="8229600" cy="5299560"/>
          </a:xfrm>
          <a:prstGeom prst="rect">
            <a:avLst/>
          </a:prstGeom>
          <a:noFill/>
          <a:ln w="0">
            <a:noFill/>
          </a:ln>
        </p:spPr>
        <p:txBody>
          <a:bodyPr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 name="PlaceHolder 2"/>
          <p:cNvSpPr>
            <a:spLocks noGrp="1"/>
          </p:cNvSpPr>
          <p:nvPr>
            <p:ph type="ftr" idx="6"/>
          </p:nvPr>
        </p:nvSpPr>
        <p:spPr/>
        <p:txBody>
          <a:bodyPr/>
          <a:p>
            <a:r>
              <a:t>Footer</a:t>
            </a:r>
          </a:p>
        </p:txBody>
      </p:sp>
      <p:sp>
        <p:nvSpPr>
          <p:cNvPr id="4" name="PlaceHolder 3"/>
          <p:cNvSpPr>
            <a:spLocks noGrp="1"/>
          </p:cNvSpPr>
          <p:nvPr>
            <p:ph type="sldNum" idx="5"/>
          </p:nvPr>
        </p:nvSpPr>
        <p:spPr/>
        <p:txBody>
          <a:bodyPr/>
          <a:p>
            <a:fld id="{B4C7F2BF-0451-459F-90D6-1BE2E99459D3}"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62"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3" name="PlaceHolder 3"/>
          <p:cNvSpPr>
            <a:spLocks noGrp="1"/>
          </p:cNvSpPr>
          <p:nvPr>
            <p:ph/>
          </p:nvPr>
        </p:nvSpPr>
        <p:spPr>
          <a:xfrm>
            <a:off x="467424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4" name="PlaceHolder 4"/>
          <p:cNvSpPr>
            <a:spLocks noGrp="1"/>
          </p:cNvSpPr>
          <p:nvPr>
            <p:ph/>
          </p:nvPr>
        </p:nvSpPr>
        <p:spPr>
          <a:xfrm>
            <a:off x="45720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6"/>
          </p:nvPr>
        </p:nvSpPr>
        <p:spPr/>
        <p:txBody>
          <a:bodyPr/>
          <a:p>
            <a:r>
              <a:t>Footer</a:t>
            </a:r>
          </a:p>
        </p:txBody>
      </p:sp>
      <p:sp>
        <p:nvSpPr>
          <p:cNvPr id="7" name="PlaceHolder 6"/>
          <p:cNvSpPr>
            <a:spLocks noGrp="1"/>
          </p:cNvSpPr>
          <p:nvPr>
            <p:ph type="sldNum" idx="5"/>
          </p:nvPr>
        </p:nvSpPr>
        <p:spPr/>
        <p:txBody>
          <a:bodyPr/>
          <a:p>
            <a:fld id="{F78B0914-1487-454C-B833-3E17049C0E83}"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9" name="PlaceHolder 2"/>
          <p:cNvSpPr>
            <a:spLocks noGrp="1"/>
          </p:cNvSpPr>
          <p:nvPr>
            <p:ph type="subTitle"/>
          </p:nvPr>
        </p:nvSpPr>
        <p:spPr>
          <a:xfrm>
            <a:off x="457200" y="1646280"/>
            <a:ext cx="8229600" cy="4525920"/>
          </a:xfrm>
          <a:prstGeom prst="rect">
            <a:avLst/>
          </a:prstGeom>
          <a:noFill/>
          <a:ln w="0">
            <a:noFill/>
          </a:ln>
        </p:spPr>
        <p:txBody>
          <a:bodyPr lIns="0" rIns="0" tIns="0" bIns="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3"/>
          </p:nvPr>
        </p:nvSpPr>
        <p:spPr/>
        <p:txBody>
          <a:bodyPr/>
          <a:p>
            <a:fld id="{1ACE99D8-E4C8-4E00-B26F-F4A1430C2A00}" type="slidenum">
              <a:t>&lt;#&gt;</a:t>
            </a:fld>
          </a:p>
        </p:txBody>
      </p:sp>
      <p:sp>
        <p:nvSpPr>
          <p:cNvPr id="6" name="PlaceHolder 5"/>
          <p:cNvSpPr>
            <a:spLocks noGrp="1"/>
          </p:cNvSpPr>
          <p:nvPr>
            <p:ph type="dt" idx="2"/>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66" name="PlaceHolder 2"/>
          <p:cNvSpPr>
            <a:spLocks noGrp="1"/>
          </p:cNvSpPr>
          <p:nvPr>
            <p:ph/>
          </p:nvPr>
        </p:nvSpPr>
        <p:spPr>
          <a:xfrm>
            <a:off x="45720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7"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8" name="PlaceHolder 4"/>
          <p:cNvSpPr>
            <a:spLocks noGrp="1"/>
          </p:cNvSpPr>
          <p:nvPr>
            <p:ph/>
          </p:nvPr>
        </p:nvSpPr>
        <p:spPr>
          <a:xfrm>
            <a:off x="467424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6"/>
          </p:nvPr>
        </p:nvSpPr>
        <p:spPr/>
        <p:txBody>
          <a:bodyPr/>
          <a:p>
            <a:r>
              <a:t>Footer</a:t>
            </a:r>
          </a:p>
        </p:txBody>
      </p:sp>
      <p:sp>
        <p:nvSpPr>
          <p:cNvPr id="7" name="PlaceHolder 6"/>
          <p:cNvSpPr>
            <a:spLocks noGrp="1"/>
          </p:cNvSpPr>
          <p:nvPr>
            <p:ph type="sldNum" idx="5"/>
          </p:nvPr>
        </p:nvSpPr>
        <p:spPr/>
        <p:txBody>
          <a:bodyPr/>
          <a:p>
            <a:fld id="{4DBB3DB7-1A5F-4C00-B4E4-E3C18F8761AE}"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70"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71"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72" name="PlaceHolder 4"/>
          <p:cNvSpPr>
            <a:spLocks noGrp="1"/>
          </p:cNvSpPr>
          <p:nvPr>
            <p:ph/>
          </p:nvPr>
        </p:nvSpPr>
        <p:spPr>
          <a:xfrm>
            <a:off x="457200" y="401040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6"/>
          </p:nvPr>
        </p:nvSpPr>
        <p:spPr/>
        <p:txBody>
          <a:bodyPr/>
          <a:p>
            <a:r>
              <a:t>Footer</a:t>
            </a:r>
          </a:p>
        </p:txBody>
      </p:sp>
      <p:sp>
        <p:nvSpPr>
          <p:cNvPr id="7" name="PlaceHolder 6"/>
          <p:cNvSpPr>
            <a:spLocks noGrp="1"/>
          </p:cNvSpPr>
          <p:nvPr>
            <p:ph type="sldNum" idx="5"/>
          </p:nvPr>
        </p:nvSpPr>
        <p:spPr/>
        <p:txBody>
          <a:bodyPr/>
          <a:p>
            <a:fld id="{228550D6-3632-4019-AB5B-7723B11FD780}"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74" name="PlaceHolder 2"/>
          <p:cNvSpPr>
            <a:spLocks noGrp="1"/>
          </p:cNvSpPr>
          <p:nvPr>
            <p:ph/>
          </p:nvPr>
        </p:nvSpPr>
        <p:spPr>
          <a:xfrm>
            <a:off x="457200" y="164628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75" name="PlaceHolder 3"/>
          <p:cNvSpPr>
            <a:spLocks noGrp="1"/>
          </p:cNvSpPr>
          <p:nvPr>
            <p:ph/>
          </p:nvPr>
        </p:nvSpPr>
        <p:spPr>
          <a:xfrm>
            <a:off x="457200" y="401040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5" name="PlaceHolder 4"/>
          <p:cNvSpPr>
            <a:spLocks noGrp="1"/>
          </p:cNvSpPr>
          <p:nvPr>
            <p:ph type="ftr" idx="6"/>
          </p:nvPr>
        </p:nvSpPr>
        <p:spPr/>
        <p:txBody>
          <a:bodyPr/>
          <a:p>
            <a:r>
              <a:t>Footer</a:t>
            </a:r>
          </a:p>
        </p:txBody>
      </p:sp>
      <p:sp>
        <p:nvSpPr>
          <p:cNvPr id="6" name="PlaceHolder 5"/>
          <p:cNvSpPr>
            <a:spLocks noGrp="1"/>
          </p:cNvSpPr>
          <p:nvPr>
            <p:ph type="sldNum" idx="5"/>
          </p:nvPr>
        </p:nvSpPr>
        <p:spPr/>
        <p:txBody>
          <a:bodyPr/>
          <a:p>
            <a:fld id="{970178EC-6628-4EE0-9EDD-1AB1346A4A12}"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77"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78"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79" name="PlaceHolder 4"/>
          <p:cNvSpPr>
            <a:spLocks noGrp="1"/>
          </p:cNvSpPr>
          <p:nvPr>
            <p:ph/>
          </p:nvPr>
        </p:nvSpPr>
        <p:spPr>
          <a:xfrm>
            <a:off x="45720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80" name="PlaceHolder 5"/>
          <p:cNvSpPr>
            <a:spLocks noGrp="1"/>
          </p:cNvSpPr>
          <p:nvPr>
            <p:ph/>
          </p:nvPr>
        </p:nvSpPr>
        <p:spPr>
          <a:xfrm>
            <a:off x="467424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7" name="PlaceHolder 6"/>
          <p:cNvSpPr>
            <a:spLocks noGrp="1"/>
          </p:cNvSpPr>
          <p:nvPr>
            <p:ph type="ftr" idx="6"/>
          </p:nvPr>
        </p:nvSpPr>
        <p:spPr/>
        <p:txBody>
          <a:bodyPr/>
          <a:p>
            <a:r>
              <a:t>Footer</a:t>
            </a:r>
          </a:p>
        </p:txBody>
      </p:sp>
      <p:sp>
        <p:nvSpPr>
          <p:cNvPr id="8" name="PlaceHolder 7"/>
          <p:cNvSpPr>
            <a:spLocks noGrp="1"/>
          </p:cNvSpPr>
          <p:nvPr>
            <p:ph type="sldNum" idx="5"/>
          </p:nvPr>
        </p:nvSpPr>
        <p:spPr/>
        <p:txBody>
          <a:bodyPr/>
          <a:p>
            <a:fld id="{D1B87948-4715-457B-8576-DDC4FD75BA99}" type="slidenum">
              <a:t>&lt;#&gt;</a:t>
            </a:fld>
          </a:p>
        </p:txBody>
      </p:sp>
      <p:sp>
        <p:nvSpPr>
          <p:cNvPr id="9" name="PlaceHolder 8"/>
          <p:cNvSpPr>
            <a:spLocks noGrp="1"/>
          </p:cNvSpPr>
          <p:nvPr>
            <p:ph type="dt" idx="4"/>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82" name="PlaceHolder 2"/>
          <p:cNvSpPr>
            <a:spLocks noGrp="1"/>
          </p:cNvSpPr>
          <p:nvPr>
            <p:ph/>
          </p:nvPr>
        </p:nvSpPr>
        <p:spPr>
          <a:xfrm>
            <a:off x="45720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83" name="PlaceHolder 3"/>
          <p:cNvSpPr>
            <a:spLocks noGrp="1"/>
          </p:cNvSpPr>
          <p:nvPr>
            <p:ph/>
          </p:nvPr>
        </p:nvSpPr>
        <p:spPr>
          <a:xfrm>
            <a:off x="323964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84" name="PlaceHolder 4"/>
          <p:cNvSpPr>
            <a:spLocks noGrp="1"/>
          </p:cNvSpPr>
          <p:nvPr>
            <p:ph/>
          </p:nvPr>
        </p:nvSpPr>
        <p:spPr>
          <a:xfrm>
            <a:off x="602208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85" name="PlaceHolder 5"/>
          <p:cNvSpPr>
            <a:spLocks noGrp="1"/>
          </p:cNvSpPr>
          <p:nvPr>
            <p:ph/>
          </p:nvPr>
        </p:nvSpPr>
        <p:spPr>
          <a:xfrm>
            <a:off x="45720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86" name="PlaceHolder 6"/>
          <p:cNvSpPr>
            <a:spLocks noGrp="1"/>
          </p:cNvSpPr>
          <p:nvPr>
            <p:ph/>
          </p:nvPr>
        </p:nvSpPr>
        <p:spPr>
          <a:xfrm>
            <a:off x="323964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87" name="PlaceHolder 7"/>
          <p:cNvSpPr>
            <a:spLocks noGrp="1"/>
          </p:cNvSpPr>
          <p:nvPr>
            <p:ph/>
          </p:nvPr>
        </p:nvSpPr>
        <p:spPr>
          <a:xfrm>
            <a:off x="602208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9" name="PlaceHolder 8"/>
          <p:cNvSpPr>
            <a:spLocks noGrp="1"/>
          </p:cNvSpPr>
          <p:nvPr>
            <p:ph type="ftr" idx="6"/>
          </p:nvPr>
        </p:nvSpPr>
        <p:spPr/>
        <p:txBody>
          <a:bodyPr/>
          <a:p>
            <a:r>
              <a:t>Footer</a:t>
            </a:r>
          </a:p>
        </p:txBody>
      </p:sp>
      <p:sp>
        <p:nvSpPr>
          <p:cNvPr id="10" name="PlaceHolder 9"/>
          <p:cNvSpPr>
            <a:spLocks noGrp="1"/>
          </p:cNvSpPr>
          <p:nvPr>
            <p:ph type="sldNum" idx="5"/>
          </p:nvPr>
        </p:nvSpPr>
        <p:spPr/>
        <p:txBody>
          <a:bodyPr/>
          <a:p>
            <a:fld id="{91D9C7CD-BE3E-4D4E-BBC7-6F58209F8CBF}" type="slidenum">
              <a:t>&lt;#&gt;</a:t>
            </a:fld>
          </a:p>
        </p:txBody>
      </p:sp>
      <p:sp>
        <p:nvSpPr>
          <p:cNvPr id="11" name="PlaceHolder 10"/>
          <p:cNvSpPr>
            <a:spLocks noGrp="1"/>
          </p:cNvSpPr>
          <p:nvPr>
            <p:ph type="dt" idx="4"/>
          </p:nvPr>
        </p:nvSpPr>
        <p:spPr/>
        <p:txBody>
          <a:bodyPr/>
          <a:p>
            <a:r>
              <a:rPr lang="en-US"/>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138537FC-E739-4BB7-AD97-B15AC6D65655}" type="slidenum">
              <a:t>&lt;#&gt;</a:t>
            </a:fld>
          </a:p>
        </p:txBody>
      </p:sp>
      <p:sp>
        <p:nvSpPr>
          <p:cNvPr id="4" name="PlaceHolder 3"/>
          <p:cNvSpPr>
            <a:spLocks noGrp="1"/>
          </p:cNvSpPr>
          <p:nvPr>
            <p:ph type="dt" idx="7"/>
          </p:nvPr>
        </p:nvSpPr>
        <p:spPr/>
        <p:txBody>
          <a:bodyPr/>
          <a:p>
            <a:r>
              <a:rPr lang="en-US"/>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98" name="PlaceHolder 2"/>
          <p:cNvSpPr>
            <a:spLocks noGrp="1"/>
          </p:cNvSpPr>
          <p:nvPr>
            <p:ph type="subTitle"/>
          </p:nvPr>
        </p:nvSpPr>
        <p:spPr>
          <a:xfrm>
            <a:off x="457200" y="1646280"/>
            <a:ext cx="8229600" cy="4525920"/>
          </a:xfrm>
          <a:prstGeom prst="rect">
            <a:avLst/>
          </a:prstGeom>
          <a:noFill/>
          <a:ln w="0">
            <a:noFill/>
          </a:ln>
        </p:spPr>
        <p:txBody>
          <a:bodyPr lIns="0" rIns="0" tIns="0" bIns="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D742CAEA-D601-4C95-BBA1-51E927AAC854}" type="slidenum">
              <a:t>&lt;#&gt;</a:t>
            </a:fld>
          </a:p>
        </p:txBody>
      </p:sp>
      <p:sp>
        <p:nvSpPr>
          <p:cNvPr id="6" name="PlaceHolder 5"/>
          <p:cNvSpPr>
            <a:spLocks noGrp="1"/>
          </p:cNvSpPr>
          <p:nvPr>
            <p:ph type="dt" idx="7"/>
          </p:nvPr>
        </p:nvSpPr>
        <p:spPr/>
        <p:txBody>
          <a:bodyPr/>
          <a:p>
            <a:r>
              <a:rPr lang="en-US"/>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00" name="PlaceHolder 2"/>
          <p:cNvSpPr>
            <a:spLocks noGrp="1"/>
          </p:cNvSpPr>
          <p:nvPr>
            <p:ph/>
          </p:nvPr>
        </p:nvSpPr>
        <p:spPr>
          <a:xfrm>
            <a:off x="457200" y="1646280"/>
            <a:ext cx="82296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2D96C0DD-6238-4DCC-9DBE-C7096D534B23}" type="slidenum">
              <a:t>&lt;#&gt;</a:t>
            </a:fld>
          </a:p>
        </p:txBody>
      </p:sp>
      <p:sp>
        <p:nvSpPr>
          <p:cNvPr id="6" name="PlaceHolder 5"/>
          <p:cNvSpPr>
            <a:spLocks noGrp="1"/>
          </p:cNvSpPr>
          <p:nvPr>
            <p:ph type="dt" idx="7"/>
          </p:nvPr>
        </p:nvSpPr>
        <p:spPr/>
        <p:txBody>
          <a:bodyPr/>
          <a:p>
            <a:r>
              <a:rPr lang="en-US"/>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02" name="PlaceHolder 2"/>
          <p:cNvSpPr>
            <a:spLocks noGrp="1"/>
          </p:cNvSpPr>
          <p:nvPr>
            <p:ph/>
          </p:nvPr>
        </p:nvSpPr>
        <p:spPr>
          <a:xfrm>
            <a:off x="45720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03" name="PlaceHolder 3"/>
          <p:cNvSpPr>
            <a:spLocks noGrp="1"/>
          </p:cNvSpPr>
          <p:nvPr>
            <p:ph/>
          </p:nvPr>
        </p:nvSpPr>
        <p:spPr>
          <a:xfrm>
            <a:off x="467424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8AAD0E76-4BED-43C4-8B36-0151F9D50768}" type="slidenum">
              <a:t>&lt;#&gt;</a:t>
            </a:fld>
          </a:p>
        </p:txBody>
      </p:sp>
      <p:sp>
        <p:nvSpPr>
          <p:cNvPr id="7" name="PlaceHolder 6"/>
          <p:cNvSpPr>
            <a:spLocks noGrp="1"/>
          </p:cNvSpPr>
          <p:nvPr>
            <p:ph type="dt" idx="7"/>
          </p:nvPr>
        </p:nvSpPr>
        <p:spPr/>
        <p:txBody>
          <a:bodyPr/>
          <a:p>
            <a:r>
              <a:rPr lang="en-US"/>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79A31C5F-8140-4750-9AF6-3B97252014B8}" type="slidenum">
              <a:t>&lt;#&gt;</a:t>
            </a:fld>
          </a:p>
        </p:txBody>
      </p:sp>
      <p:sp>
        <p:nvSpPr>
          <p:cNvPr id="5" name="PlaceHolder 4"/>
          <p:cNvSpPr>
            <a:spLocks noGrp="1"/>
          </p:cNvSpPr>
          <p:nvPr>
            <p:ph type="dt" idx="7"/>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1" name="PlaceHolder 2"/>
          <p:cNvSpPr>
            <a:spLocks noGrp="1"/>
          </p:cNvSpPr>
          <p:nvPr>
            <p:ph/>
          </p:nvPr>
        </p:nvSpPr>
        <p:spPr>
          <a:xfrm>
            <a:off x="457200" y="1646280"/>
            <a:ext cx="82296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3"/>
          </p:nvPr>
        </p:nvSpPr>
        <p:spPr/>
        <p:txBody>
          <a:bodyPr/>
          <a:p>
            <a:fld id="{BC4C9A0D-27B7-4C53-86B6-96DEE5A20C0E}" type="slidenum">
              <a:t>&lt;#&gt;</a:t>
            </a:fld>
          </a:p>
        </p:txBody>
      </p:sp>
      <p:sp>
        <p:nvSpPr>
          <p:cNvPr id="6" name="PlaceHolder 5"/>
          <p:cNvSpPr>
            <a:spLocks noGrp="1"/>
          </p:cNvSpPr>
          <p:nvPr>
            <p:ph type="dt" idx="2"/>
          </p:nvPr>
        </p:nvSpPr>
        <p:spPr/>
        <p:txBody>
          <a:bodyPr/>
          <a:p>
            <a:r>
              <a:rPr lang="en-US"/>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457200" y="253800"/>
            <a:ext cx="8229600" cy="5299560"/>
          </a:xfrm>
          <a:prstGeom prst="rect">
            <a:avLst/>
          </a:prstGeom>
          <a:noFill/>
          <a:ln w="0">
            <a:noFill/>
          </a:ln>
        </p:spPr>
        <p:txBody>
          <a:bodyPr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B22F07A7-3BDD-4B6A-A041-CC04A992989A}" type="slidenum">
              <a:t>&lt;#&gt;</a:t>
            </a:fld>
          </a:p>
        </p:txBody>
      </p:sp>
      <p:sp>
        <p:nvSpPr>
          <p:cNvPr id="5" name="PlaceHolder 4"/>
          <p:cNvSpPr>
            <a:spLocks noGrp="1"/>
          </p:cNvSpPr>
          <p:nvPr>
            <p:ph type="dt" idx="7"/>
          </p:nvPr>
        </p:nvSpPr>
        <p:spPr/>
        <p:txBody>
          <a:bodyPr/>
          <a:p>
            <a:r>
              <a:rPr lang="en-US"/>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07"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08" name="PlaceHolder 3"/>
          <p:cNvSpPr>
            <a:spLocks noGrp="1"/>
          </p:cNvSpPr>
          <p:nvPr>
            <p:ph/>
          </p:nvPr>
        </p:nvSpPr>
        <p:spPr>
          <a:xfrm>
            <a:off x="467424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09" name="PlaceHolder 4"/>
          <p:cNvSpPr>
            <a:spLocks noGrp="1"/>
          </p:cNvSpPr>
          <p:nvPr>
            <p:ph/>
          </p:nvPr>
        </p:nvSpPr>
        <p:spPr>
          <a:xfrm>
            <a:off x="45720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F2690632-59D2-4629-8A49-654D6179C106}"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11" name="PlaceHolder 2"/>
          <p:cNvSpPr>
            <a:spLocks noGrp="1"/>
          </p:cNvSpPr>
          <p:nvPr>
            <p:ph/>
          </p:nvPr>
        </p:nvSpPr>
        <p:spPr>
          <a:xfrm>
            <a:off x="45720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12"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13" name="PlaceHolder 4"/>
          <p:cNvSpPr>
            <a:spLocks noGrp="1"/>
          </p:cNvSpPr>
          <p:nvPr>
            <p:ph/>
          </p:nvPr>
        </p:nvSpPr>
        <p:spPr>
          <a:xfrm>
            <a:off x="467424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7810D83F-DF15-4E91-A5FD-0E89E74757EC}"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15"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16"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17" name="PlaceHolder 4"/>
          <p:cNvSpPr>
            <a:spLocks noGrp="1"/>
          </p:cNvSpPr>
          <p:nvPr>
            <p:ph/>
          </p:nvPr>
        </p:nvSpPr>
        <p:spPr>
          <a:xfrm>
            <a:off x="457200" y="401040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52E5DBBC-6590-4BF2-AD18-ED64386D94E5}"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19" name="PlaceHolder 2"/>
          <p:cNvSpPr>
            <a:spLocks noGrp="1"/>
          </p:cNvSpPr>
          <p:nvPr>
            <p:ph/>
          </p:nvPr>
        </p:nvSpPr>
        <p:spPr>
          <a:xfrm>
            <a:off x="457200" y="164628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20" name="PlaceHolder 3"/>
          <p:cNvSpPr>
            <a:spLocks noGrp="1"/>
          </p:cNvSpPr>
          <p:nvPr>
            <p:ph/>
          </p:nvPr>
        </p:nvSpPr>
        <p:spPr>
          <a:xfrm>
            <a:off x="457200" y="401040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B4A4A557-BF32-48A5-9F94-28CF68767210}" type="slidenum">
              <a:t>&lt;#&gt;</a:t>
            </a:fld>
          </a:p>
        </p:txBody>
      </p:sp>
      <p:sp>
        <p:nvSpPr>
          <p:cNvPr id="7" name="PlaceHolder 6"/>
          <p:cNvSpPr>
            <a:spLocks noGrp="1"/>
          </p:cNvSpPr>
          <p:nvPr>
            <p:ph type="dt" idx="7"/>
          </p:nvPr>
        </p:nvSpPr>
        <p:spPr/>
        <p:txBody>
          <a:bodyPr/>
          <a:p>
            <a:r>
              <a:rPr lang="en-US"/>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22"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23"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24" name="PlaceHolder 4"/>
          <p:cNvSpPr>
            <a:spLocks noGrp="1"/>
          </p:cNvSpPr>
          <p:nvPr>
            <p:ph/>
          </p:nvPr>
        </p:nvSpPr>
        <p:spPr>
          <a:xfrm>
            <a:off x="45720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25" name="PlaceHolder 5"/>
          <p:cNvSpPr>
            <a:spLocks noGrp="1"/>
          </p:cNvSpPr>
          <p:nvPr>
            <p:ph/>
          </p:nvPr>
        </p:nvSpPr>
        <p:spPr>
          <a:xfrm>
            <a:off x="467424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211F100B-EC38-4970-BFB2-C0DE59AA1C71}" type="slidenum">
              <a:t>&lt;#&gt;</a:t>
            </a:fld>
          </a:p>
        </p:txBody>
      </p:sp>
      <p:sp>
        <p:nvSpPr>
          <p:cNvPr id="9" name="PlaceHolder 8"/>
          <p:cNvSpPr>
            <a:spLocks noGrp="1"/>
          </p:cNvSpPr>
          <p:nvPr>
            <p:ph type="dt" idx="7"/>
          </p:nvPr>
        </p:nvSpPr>
        <p:spPr/>
        <p:txBody>
          <a:bodyPr/>
          <a:p>
            <a:r>
              <a:rPr lang="en-US"/>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27" name="PlaceHolder 2"/>
          <p:cNvSpPr>
            <a:spLocks noGrp="1"/>
          </p:cNvSpPr>
          <p:nvPr>
            <p:ph/>
          </p:nvPr>
        </p:nvSpPr>
        <p:spPr>
          <a:xfrm>
            <a:off x="45720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28" name="PlaceHolder 3"/>
          <p:cNvSpPr>
            <a:spLocks noGrp="1"/>
          </p:cNvSpPr>
          <p:nvPr>
            <p:ph/>
          </p:nvPr>
        </p:nvSpPr>
        <p:spPr>
          <a:xfrm>
            <a:off x="323964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29" name="PlaceHolder 4"/>
          <p:cNvSpPr>
            <a:spLocks noGrp="1"/>
          </p:cNvSpPr>
          <p:nvPr>
            <p:ph/>
          </p:nvPr>
        </p:nvSpPr>
        <p:spPr>
          <a:xfrm>
            <a:off x="602208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30" name="PlaceHolder 5"/>
          <p:cNvSpPr>
            <a:spLocks noGrp="1"/>
          </p:cNvSpPr>
          <p:nvPr>
            <p:ph/>
          </p:nvPr>
        </p:nvSpPr>
        <p:spPr>
          <a:xfrm>
            <a:off x="45720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31" name="PlaceHolder 6"/>
          <p:cNvSpPr>
            <a:spLocks noGrp="1"/>
          </p:cNvSpPr>
          <p:nvPr>
            <p:ph/>
          </p:nvPr>
        </p:nvSpPr>
        <p:spPr>
          <a:xfrm>
            <a:off x="323964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32" name="PlaceHolder 7"/>
          <p:cNvSpPr>
            <a:spLocks noGrp="1"/>
          </p:cNvSpPr>
          <p:nvPr>
            <p:ph/>
          </p:nvPr>
        </p:nvSpPr>
        <p:spPr>
          <a:xfrm>
            <a:off x="602208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65DA59F8-24B8-44F4-B092-EC14D3162DD1}" type="slidenum">
              <a:t>&lt;#&gt;</a:t>
            </a:fld>
          </a:p>
        </p:txBody>
      </p:sp>
      <p:sp>
        <p:nvSpPr>
          <p:cNvPr id="11" name="PlaceHolder 10"/>
          <p:cNvSpPr>
            <a:spLocks noGrp="1"/>
          </p:cNvSpPr>
          <p:nvPr>
            <p:ph type="dt" idx="7"/>
          </p:nvPr>
        </p:nvSpPr>
        <p:spPr/>
        <p:txBody>
          <a:bodyPr/>
          <a:p>
            <a:r>
              <a:rPr lang="en-US"/>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2"/>
          </p:nvPr>
        </p:nvSpPr>
        <p:spPr/>
        <p:txBody>
          <a:bodyPr/>
          <a:p>
            <a:r>
              <a:t>Footer</a:t>
            </a:r>
          </a:p>
        </p:txBody>
      </p:sp>
      <p:sp>
        <p:nvSpPr>
          <p:cNvPr id="3" name="PlaceHolder 2"/>
          <p:cNvSpPr>
            <a:spLocks noGrp="1"/>
          </p:cNvSpPr>
          <p:nvPr>
            <p:ph type="sldNum" idx="11"/>
          </p:nvPr>
        </p:nvSpPr>
        <p:spPr/>
        <p:txBody>
          <a:bodyPr/>
          <a:p>
            <a:fld id="{1C16EE43-6987-4937-9181-D6CE44590504}" type="slidenum">
              <a:t>&lt;#&gt;</a:t>
            </a:fld>
          </a:p>
        </p:txBody>
      </p:sp>
      <p:sp>
        <p:nvSpPr>
          <p:cNvPr id="4" name="PlaceHolder 3"/>
          <p:cNvSpPr>
            <a:spLocks noGrp="1"/>
          </p:cNvSpPr>
          <p:nvPr>
            <p:ph type="dt" idx="10"/>
          </p:nvPr>
        </p:nvSpPr>
        <p:spPr/>
        <p:txBody>
          <a:bodyPr/>
          <a:p>
            <a:r>
              <a:rPr lang="en-US"/>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40" name="PlaceHolder 2"/>
          <p:cNvSpPr>
            <a:spLocks noGrp="1"/>
          </p:cNvSpPr>
          <p:nvPr>
            <p:ph type="subTitle"/>
          </p:nvPr>
        </p:nvSpPr>
        <p:spPr>
          <a:xfrm>
            <a:off x="457200" y="1646280"/>
            <a:ext cx="8229600" cy="4525920"/>
          </a:xfrm>
          <a:prstGeom prst="rect">
            <a:avLst/>
          </a:prstGeom>
          <a:noFill/>
          <a:ln w="0">
            <a:noFill/>
          </a:ln>
        </p:spPr>
        <p:txBody>
          <a:bodyPr lIns="0" rIns="0" tIns="0" bIns="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 name="PlaceHolder 3"/>
          <p:cNvSpPr>
            <a:spLocks noGrp="1"/>
          </p:cNvSpPr>
          <p:nvPr>
            <p:ph type="ftr" idx="12"/>
          </p:nvPr>
        </p:nvSpPr>
        <p:spPr/>
        <p:txBody>
          <a:bodyPr/>
          <a:p>
            <a:r>
              <a:t>Footer</a:t>
            </a:r>
          </a:p>
        </p:txBody>
      </p:sp>
      <p:sp>
        <p:nvSpPr>
          <p:cNvPr id="5" name="PlaceHolder 4"/>
          <p:cNvSpPr>
            <a:spLocks noGrp="1"/>
          </p:cNvSpPr>
          <p:nvPr>
            <p:ph type="sldNum" idx="11"/>
          </p:nvPr>
        </p:nvSpPr>
        <p:spPr/>
        <p:txBody>
          <a:bodyPr/>
          <a:p>
            <a:fld id="{35DCBE1B-F7A5-4D00-90D7-7D97A06ECC81}" type="slidenum">
              <a:t>&lt;#&gt;</a:t>
            </a:fld>
          </a:p>
        </p:txBody>
      </p:sp>
      <p:sp>
        <p:nvSpPr>
          <p:cNvPr id="6" name="PlaceHolder 5"/>
          <p:cNvSpPr>
            <a:spLocks noGrp="1"/>
          </p:cNvSpPr>
          <p:nvPr>
            <p:ph type="dt" idx="10"/>
          </p:nvPr>
        </p:nvSpPr>
        <p:spPr/>
        <p:txBody>
          <a:bodyPr/>
          <a:p>
            <a:r>
              <a:rPr lang="en-US"/>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42" name="PlaceHolder 2"/>
          <p:cNvSpPr>
            <a:spLocks noGrp="1"/>
          </p:cNvSpPr>
          <p:nvPr>
            <p:ph/>
          </p:nvPr>
        </p:nvSpPr>
        <p:spPr>
          <a:xfrm>
            <a:off x="457200" y="1646280"/>
            <a:ext cx="82296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 name="PlaceHolder 3"/>
          <p:cNvSpPr>
            <a:spLocks noGrp="1"/>
          </p:cNvSpPr>
          <p:nvPr>
            <p:ph type="ftr" idx="12"/>
          </p:nvPr>
        </p:nvSpPr>
        <p:spPr/>
        <p:txBody>
          <a:bodyPr/>
          <a:p>
            <a:r>
              <a:t>Footer</a:t>
            </a:r>
          </a:p>
        </p:txBody>
      </p:sp>
      <p:sp>
        <p:nvSpPr>
          <p:cNvPr id="5" name="PlaceHolder 4"/>
          <p:cNvSpPr>
            <a:spLocks noGrp="1"/>
          </p:cNvSpPr>
          <p:nvPr>
            <p:ph type="sldNum" idx="11"/>
          </p:nvPr>
        </p:nvSpPr>
        <p:spPr/>
        <p:txBody>
          <a:bodyPr/>
          <a:p>
            <a:fld id="{85AD1A65-7A8C-4EAD-BE0E-14216AC7FFEF}" type="slidenum">
              <a:t>&lt;#&gt;</a:t>
            </a:fld>
          </a:p>
        </p:txBody>
      </p:sp>
      <p:sp>
        <p:nvSpPr>
          <p:cNvPr id="6" name="PlaceHolder 5"/>
          <p:cNvSpPr>
            <a:spLocks noGrp="1"/>
          </p:cNvSpPr>
          <p:nvPr>
            <p:ph type="dt" idx="10"/>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3" name="PlaceHolder 2"/>
          <p:cNvSpPr>
            <a:spLocks noGrp="1"/>
          </p:cNvSpPr>
          <p:nvPr>
            <p:ph/>
          </p:nvPr>
        </p:nvSpPr>
        <p:spPr>
          <a:xfrm>
            <a:off x="45720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4" name="PlaceHolder 3"/>
          <p:cNvSpPr>
            <a:spLocks noGrp="1"/>
          </p:cNvSpPr>
          <p:nvPr>
            <p:ph/>
          </p:nvPr>
        </p:nvSpPr>
        <p:spPr>
          <a:xfrm>
            <a:off x="467424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3"/>
          </p:nvPr>
        </p:nvSpPr>
        <p:spPr/>
        <p:txBody>
          <a:bodyPr/>
          <a:p>
            <a:fld id="{B76076AD-23C2-4C2A-848B-00C5E795C9F3}" type="slidenum">
              <a:t>&lt;#&gt;</a:t>
            </a:fld>
          </a:p>
        </p:txBody>
      </p:sp>
      <p:sp>
        <p:nvSpPr>
          <p:cNvPr id="7" name="PlaceHolder 6"/>
          <p:cNvSpPr>
            <a:spLocks noGrp="1"/>
          </p:cNvSpPr>
          <p:nvPr>
            <p:ph type="dt" idx="2"/>
          </p:nvPr>
        </p:nvSpPr>
        <p:spPr/>
        <p:txBody>
          <a:bodyPr/>
          <a:p>
            <a:r>
              <a:rPr lang="en-US"/>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44" name="PlaceHolder 2"/>
          <p:cNvSpPr>
            <a:spLocks noGrp="1"/>
          </p:cNvSpPr>
          <p:nvPr>
            <p:ph/>
          </p:nvPr>
        </p:nvSpPr>
        <p:spPr>
          <a:xfrm>
            <a:off x="45720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45" name="PlaceHolder 3"/>
          <p:cNvSpPr>
            <a:spLocks noGrp="1"/>
          </p:cNvSpPr>
          <p:nvPr>
            <p:ph/>
          </p:nvPr>
        </p:nvSpPr>
        <p:spPr>
          <a:xfrm>
            <a:off x="467424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5" name="PlaceHolder 4"/>
          <p:cNvSpPr>
            <a:spLocks noGrp="1"/>
          </p:cNvSpPr>
          <p:nvPr>
            <p:ph type="ftr" idx="12"/>
          </p:nvPr>
        </p:nvSpPr>
        <p:spPr/>
        <p:txBody>
          <a:bodyPr/>
          <a:p>
            <a:r>
              <a:t>Footer</a:t>
            </a:r>
          </a:p>
        </p:txBody>
      </p:sp>
      <p:sp>
        <p:nvSpPr>
          <p:cNvPr id="6" name="PlaceHolder 5"/>
          <p:cNvSpPr>
            <a:spLocks noGrp="1"/>
          </p:cNvSpPr>
          <p:nvPr>
            <p:ph type="sldNum" idx="11"/>
          </p:nvPr>
        </p:nvSpPr>
        <p:spPr/>
        <p:txBody>
          <a:bodyPr/>
          <a:p>
            <a:fld id="{6BDAB7D4-3BFC-4F8B-AA7F-EF34B39860D1}" type="slidenum">
              <a:t>&lt;#&gt;</a:t>
            </a:fld>
          </a:p>
        </p:txBody>
      </p:sp>
      <p:sp>
        <p:nvSpPr>
          <p:cNvPr id="7" name="PlaceHolder 6"/>
          <p:cNvSpPr>
            <a:spLocks noGrp="1"/>
          </p:cNvSpPr>
          <p:nvPr>
            <p:ph type="dt" idx="10"/>
          </p:nvPr>
        </p:nvSpPr>
        <p:spPr/>
        <p:txBody>
          <a:bodyPr/>
          <a:p>
            <a:r>
              <a:rPr lang="en-US"/>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 name="PlaceHolder 2"/>
          <p:cNvSpPr>
            <a:spLocks noGrp="1"/>
          </p:cNvSpPr>
          <p:nvPr>
            <p:ph type="ftr" idx="12"/>
          </p:nvPr>
        </p:nvSpPr>
        <p:spPr/>
        <p:txBody>
          <a:bodyPr/>
          <a:p>
            <a:r>
              <a:t>Footer</a:t>
            </a:r>
          </a:p>
        </p:txBody>
      </p:sp>
      <p:sp>
        <p:nvSpPr>
          <p:cNvPr id="4" name="PlaceHolder 3"/>
          <p:cNvSpPr>
            <a:spLocks noGrp="1"/>
          </p:cNvSpPr>
          <p:nvPr>
            <p:ph type="sldNum" idx="11"/>
          </p:nvPr>
        </p:nvSpPr>
        <p:spPr/>
        <p:txBody>
          <a:bodyPr/>
          <a:p>
            <a:fld id="{01B0714E-166D-4BD6-AA6C-79CF597854E7}" type="slidenum">
              <a:t>&lt;#&gt;</a:t>
            </a:fld>
          </a:p>
        </p:txBody>
      </p:sp>
      <p:sp>
        <p:nvSpPr>
          <p:cNvPr id="5" name="PlaceHolder 4"/>
          <p:cNvSpPr>
            <a:spLocks noGrp="1"/>
          </p:cNvSpPr>
          <p:nvPr>
            <p:ph type="dt" idx="10"/>
          </p:nvPr>
        </p:nvSpPr>
        <p:spPr/>
        <p:txBody>
          <a:bodyPr/>
          <a:p>
            <a:r>
              <a:rPr lang="en-US"/>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7" name="PlaceHolder 1"/>
          <p:cNvSpPr>
            <a:spLocks noGrp="1"/>
          </p:cNvSpPr>
          <p:nvPr>
            <p:ph type="subTitle"/>
          </p:nvPr>
        </p:nvSpPr>
        <p:spPr>
          <a:xfrm>
            <a:off x="457200" y="253800"/>
            <a:ext cx="8229600" cy="5299560"/>
          </a:xfrm>
          <a:prstGeom prst="rect">
            <a:avLst/>
          </a:prstGeom>
          <a:noFill/>
          <a:ln w="0">
            <a:noFill/>
          </a:ln>
        </p:spPr>
        <p:txBody>
          <a:bodyPr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 name="PlaceHolder 2"/>
          <p:cNvSpPr>
            <a:spLocks noGrp="1"/>
          </p:cNvSpPr>
          <p:nvPr>
            <p:ph type="ftr" idx="12"/>
          </p:nvPr>
        </p:nvSpPr>
        <p:spPr/>
        <p:txBody>
          <a:bodyPr/>
          <a:p>
            <a:r>
              <a:t>Footer</a:t>
            </a:r>
          </a:p>
        </p:txBody>
      </p:sp>
      <p:sp>
        <p:nvSpPr>
          <p:cNvPr id="4" name="PlaceHolder 3"/>
          <p:cNvSpPr>
            <a:spLocks noGrp="1"/>
          </p:cNvSpPr>
          <p:nvPr>
            <p:ph type="sldNum" idx="11"/>
          </p:nvPr>
        </p:nvSpPr>
        <p:spPr/>
        <p:txBody>
          <a:bodyPr/>
          <a:p>
            <a:fld id="{9F79D1C1-AA9B-4922-812F-2213235C0AE0}" type="slidenum">
              <a:t>&lt;#&gt;</a:t>
            </a:fld>
          </a:p>
        </p:txBody>
      </p:sp>
      <p:sp>
        <p:nvSpPr>
          <p:cNvPr id="5" name="PlaceHolder 4"/>
          <p:cNvSpPr>
            <a:spLocks noGrp="1"/>
          </p:cNvSpPr>
          <p:nvPr>
            <p:ph type="dt" idx="10"/>
          </p:nvPr>
        </p:nvSpPr>
        <p:spPr/>
        <p:txBody>
          <a:bodyPr/>
          <a:p>
            <a:r>
              <a:rPr lang="en-US"/>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49"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50" name="PlaceHolder 3"/>
          <p:cNvSpPr>
            <a:spLocks noGrp="1"/>
          </p:cNvSpPr>
          <p:nvPr>
            <p:ph/>
          </p:nvPr>
        </p:nvSpPr>
        <p:spPr>
          <a:xfrm>
            <a:off x="467424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51" name="PlaceHolder 4"/>
          <p:cNvSpPr>
            <a:spLocks noGrp="1"/>
          </p:cNvSpPr>
          <p:nvPr>
            <p:ph/>
          </p:nvPr>
        </p:nvSpPr>
        <p:spPr>
          <a:xfrm>
            <a:off x="45720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12"/>
          </p:nvPr>
        </p:nvSpPr>
        <p:spPr/>
        <p:txBody>
          <a:bodyPr/>
          <a:p>
            <a:r>
              <a:t>Footer</a:t>
            </a:r>
          </a:p>
        </p:txBody>
      </p:sp>
      <p:sp>
        <p:nvSpPr>
          <p:cNvPr id="7" name="PlaceHolder 6"/>
          <p:cNvSpPr>
            <a:spLocks noGrp="1"/>
          </p:cNvSpPr>
          <p:nvPr>
            <p:ph type="sldNum" idx="11"/>
          </p:nvPr>
        </p:nvSpPr>
        <p:spPr/>
        <p:txBody>
          <a:bodyPr/>
          <a:p>
            <a:fld id="{9B780F07-D36A-4ED9-82BC-58D7A3134FA3}" type="slidenum">
              <a:t>&lt;#&gt;</a:t>
            </a:fld>
          </a:p>
        </p:txBody>
      </p:sp>
      <p:sp>
        <p:nvSpPr>
          <p:cNvPr id="8" name="PlaceHolder 7"/>
          <p:cNvSpPr>
            <a:spLocks noGrp="1"/>
          </p:cNvSpPr>
          <p:nvPr>
            <p:ph type="dt" idx="10"/>
          </p:nvPr>
        </p:nvSpPr>
        <p:spPr/>
        <p:txBody>
          <a:bodyPr/>
          <a:p>
            <a:r>
              <a:rPr lang="en-US"/>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53" name="PlaceHolder 2"/>
          <p:cNvSpPr>
            <a:spLocks noGrp="1"/>
          </p:cNvSpPr>
          <p:nvPr>
            <p:ph/>
          </p:nvPr>
        </p:nvSpPr>
        <p:spPr>
          <a:xfrm>
            <a:off x="45720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54"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55" name="PlaceHolder 4"/>
          <p:cNvSpPr>
            <a:spLocks noGrp="1"/>
          </p:cNvSpPr>
          <p:nvPr>
            <p:ph/>
          </p:nvPr>
        </p:nvSpPr>
        <p:spPr>
          <a:xfrm>
            <a:off x="467424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12"/>
          </p:nvPr>
        </p:nvSpPr>
        <p:spPr/>
        <p:txBody>
          <a:bodyPr/>
          <a:p>
            <a:r>
              <a:t>Footer</a:t>
            </a:r>
          </a:p>
        </p:txBody>
      </p:sp>
      <p:sp>
        <p:nvSpPr>
          <p:cNvPr id="7" name="PlaceHolder 6"/>
          <p:cNvSpPr>
            <a:spLocks noGrp="1"/>
          </p:cNvSpPr>
          <p:nvPr>
            <p:ph type="sldNum" idx="11"/>
          </p:nvPr>
        </p:nvSpPr>
        <p:spPr/>
        <p:txBody>
          <a:bodyPr/>
          <a:p>
            <a:fld id="{96BBE33F-BC98-47D5-9215-56AF837A807A}" type="slidenum">
              <a:t>&lt;#&gt;</a:t>
            </a:fld>
          </a:p>
        </p:txBody>
      </p:sp>
      <p:sp>
        <p:nvSpPr>
          <p:cNvPr id="8" name="PlaceHolder 7"/>
          <p:cNvSpPr>
            <a:spLocks noGrp="1"/>
          </p:cNvSpPr>
          <p:nvPr>
            <p:ph type="dt" idx="10"/>
          </p:nvPr>
        </p:nvSpPr>
        <p:spPr/>
        <p:txBody>
          <a:bodyPr/>
          <a:p>
            <a:r>
              <a:rPr lang="en-US"/>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57"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58"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59" name="PlaceHolder 4"/>
          <p:cNvSpPr>
            <a:spLocks noGrp="1"/>
          </p:cNvSpPr>
          <p:nvPr>
            <p:ph/>
          </p:nvPr>
        </p:nvSpPr>
        <p:spPr>
          <a:xfrm>
            <a:off x="457200" y="401040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12"/>
          </p:nvPr>
        </p:nvSpPr>
        <p:spPr/>
        <p:txBody>
          <a:bodyPr/>
          <a:p>
            <a:r>
              <a:t>Footer</a:t>
            </a:r>
          </a:p>
        </p:txBody>
      </p:sp>
      <p:sp>
        <p:nvSpPr>
          <p:cNvPr id="7" name="PlaceHolder 6"/>
          <p:cNvSpPr>
            <a:spLocks noGrp="1"/>
          </p:cNvSpPr>
          <p:nvPr>
            <p:ph type="sldNum" idx="11"/>
          </p:nvPr>
        </p:nvSpPr>
        <p:spPr/>
        <p:txBody>
          <a:bodyPr/>
          <a:p>
            <a:fld id="{5E673E1C-1DC0-48E8-8E6B-DE0F3F98151D}" type="slidenum">
              <a:t>&lt;#&gt;</a:t>
            </a:fld>
          </a:p>
        </p:txBody>
      </p:sp>
      <p:sp>
        <p:nvSpPr>
          <p:cNvPr id="8" name="PlaceHolder 7"/>
          <p:cNvSpPr>
            <a:spLocks noGrp="1"/>
          </p:cNvSpPr>
          <p:nvPr>
            <p:ph type="dt" idx="10"/>
          </p:nvPr>
        </p:nvSpPr>
        <p:spPr/>
        <p:txBody>
          <a:bodyPr/>
          <a:p>
            <a:r>
              <a:rPr lang="en-US"/>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61" name="PlaceHolder 2"/>
          <p:cNvSpPr>
            <a:spLocks noGrp="1"/>
          </p:cNvSpPr>
          <p:nvPr>
            <p:ph/>
          </p:nvPr>
        </p:nvSpPr>
        <p:spPr>
          <a:xfrm>
            <a:off x="457200" y="164628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62" name="PlaceHolder 3"/>
          <p:cNvSpPr>
            <a:spLocks noGrp="1"/>
          </p:cNvSpPr>
          <p:nvPr>
            <p:ph/>
          </p:nvPr>
        </p:nvSpPr>
        <p:spPr>
          <a:xfrm>
            <a:off x="457200" y="401040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5" name="PlaceHolder 4"/>
          <p:cNvSpPr>
            <a:spLocks noGrp="1"/>
          </p:cNvSpPr>
          <p:nvPr>
            <p:ph type="ftr" idx="12"/>
          </p:nvPr>
        </p:nvSpPr>
        <p:spPr/>
        <p:txBody>
          <a:bodyPr/>
          <a:p>
            <a:r>
              <a:t>Footer</a:t>
            </a:r>
          </a:p>
        </p:txBody>
      </p:sp>
      <p:sp>
        <p:nvSpPr>
          <p:cNvPr id="6" name="PlaceHolder 5"/>
          <p:cNvSpPr>
            <a:spLocks noGrp="1"/>
          </p:cNvSpPr>
          <p:nvPr>
            <p:ph type="sldNum" idx="11"/>
          </p:nvPr>
        </p:nvSpPr>
        <p:spPr/>
        <p:txBody>
          <a:bodyPr/>
          <a:p>
            <a:fld id="{F800DA42-6FEB-4BEC-ACA8-47D8CF5CCD84}" type="slidenum">
              <a:t>&lt;#&gt;</a:t>
            </a:fld>
          </a:p>
        </p:txBody>
      </p:sp>
      <p:sp>
        <p:nvSpPr>
          <p:cNvPr id="7" name="PlaceHolder 6"/>
          <p:cNvSpPr>
            <a:spLocks noGrp="1"/>
          </p:cNvSpPr>
          <p:nvPr>
            <p:ph type="dt" idx="10"/>
          </p:nvPr>
        </p:nvSpPr>
        <p:spPr/>
        <p:txBody>
          <a:bodyPr/>
          <a:p>
            <a:r>
              <a:rPr lang="en-US"/>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64"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65"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66" name="PlaceHolder 4"/>
          <p:cNvSpPr>
            <a:spLocks noGrp="1"/>
          </p:cNvSpPr>
          <p:nvPr>
            <p:ph/>
          </p:nvPr>
        </p:nvSpPr>
        <p:spPr>
          <a:xfrm>
            <a:off x="45720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67" name="PlaceHolder 5"/>
          <p:cNvSpPr>
            <a:spLocks noGrp="1"/>
          </p:cNvSpPr>
          <p:nvPr>
            <p:ph/>
          </p:nvPr>
        </p:nvSpPr>
        <p:spPr>
          <a:xfrm>
            <a:off x="467424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7" name="PlaceHolder 6"/>
          <p:cNvSpPr>
            <a:spLocks noGrp="1"/>
          </p:cNvSpPr>
          <p:nvPr>
            <p:ph type="ftr" idx="12"/>
          </p:nvPr>
        </p:nvSpPr>
        <p:spPr/>
        <p:txBody>
          <a:bodyPr/>
          <a:p>
            <a:r>
              <a:t>Footer</a:t>
            </a:r>
          </a:p>
        </p:txBody>
      </p:sp>
      <p:sp>
        <p:nvSpPr>
          <p:cNvPr id="8" name="PlaceHolder 7"/>
          <p:cNvSpPr>
            <a:spLocks noGrp="1"/>
          </p:cNvSpPr>
          <p:nvPr>
            <p:ph type="sldNum" idx="11"/>
          </p:nvPr>
        </p:nvSpPr>
        <p:spPr/>
        <p:txBody>
          <a:bodyPr/>
          <a:p>
            <a:fld id="{941FE120-9B23-4C6E-968F-CE31BFDAD1A5}" type="slidenum">
              <a:t>&lt;#&gt;</a:t>
            </a:fld>
          </a:p>
        </p:txBody>
      </p:sp>
      <p:sp>
        <p:nvSpPr>
          <p:cNvPr id="9" name="PlaceHolder 8"/>
          <p:cNvSpPr>
            <a:spLocks noGrp="1"/>
          </p:cNvSpPr>
          <p:nvPr>
            <p:ph type="dt" idx="10"/>
          </p:nvPr>
        </p:nvSpPr>
        <p:spPr/>
        <p:txBody>
          <a:bodyPr/>
          <a:p>
            <a:r>
              <a:rPr lang="en-US"/>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69" name="PlaceHolder 2"/>
          <p:cNvSpPr>
            <a:spLocks noGrp="1"/>
          </p:cNvSpPr>
          <p:nvPr>
            <p:ph/>
          </p:nvPr>
        </p:nvSpPr>
        <p:spPr>
          <a:xfrm>
            <a:off x="45720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70" name="PlaceHolder 3"/>
          <p:cNvSpPr>
            <a:spLocks noGrp="1"/>
          </p:cNvSpPr>
          <p:nvPr>
            <p:ph/>
          </p:nvPr>
        </p:nvSpPr>
        <p:spPr>
          <a:xfrm>
            <a:off x="323964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71" name="PlaceHolder 4"/>
          <p:cNvSpPr>
            <a:spLocks noGrp="1"/>
          </p:cNvSpPr>
          <p:nvPr>
            <p:ph/>
          </p:nvPr>
        </p:nvSpPr>
        <p:spPr>
          <a:xfrm>
            <a:off x="602208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72" name="PlaceHolder 5"/>
          <p:cNvSpPr>
            <a:spLocks noGrp="1"/>
          </p:cNvSpPr>
          <p:nvPr>
            <p:ph/>
          </p:nvPr>
        </p:nvSpPr>
        <p:spPr>
          <a:xfrm>
            <a:off x="45720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73" name="PlaceHolder 6"/>
          <p:cNvSpPr>
            <a:spLocks noGrp="1"/>
          </p:cNvSpPr>
          <p:nvPr>
            <p:ph/>
          </p:nvPr>
        </p:nvSpPr>
        <p:spPr>
          <a:xfrm>
            <a:off x="323964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74" name="PlaceHolder 7"/>
          <p:cNvSpPr>
            <a:spLocks noGrp="1"/>
          </p:cNvSpPr>
          <p:nvPr>
            <p:ph/>
          </p:nvPr>
        </p:nvSpPr>
        <p:spPr>
          <a:xfrm>
            <a:off x="602208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9" name="PlaceHolder 8"/>
          <p:cNvSpPr>
            <a:spLocks noGrp="1"/>
          </p:cNvSpPr>
          <p:nvPr>
            <p:ph type="ftr" idx="12"/>
          </p:nvPr>
        </p:nvSpPr>
        <p:spPr/>
        <p:txBody>
          <a:bodyPr/>
          <a:p>
            <a:r>
              <a:t>Footer</a:t>
            </a:r>
          </a:p>
        </p:txBody>
      </p:sp>
      <p:sp>
        <p:nvSpPr>
          <p:cNvPr id="10" name="PlaceHolder 9"/>
          <p:cNvSpPr>
            <a:spLocks noGrp="1"/>
          </p:cNvSpPr>
          <p:nvPr>
            <p:ph type="sldNum" idx="11"/>
          </p:nvPr>
        </p:nvSpPr>
        <p:spPr/>
        <p:txBody>
          <a:bodyPr/>
          <a:p>
            <a:fld id="{545B86FB-94BF-4165-933A-503416C2328E}" type="slidenum">
              <a:t>&lt;#&gt;</a:t>
            </a:fld>
          </a:p>
        </p:txBody>
      </p:sp>
      <p:sp>
        <p:nvSpPr>
          <p:cNvPr id="11" name="PlaceHolder 10"/>
          <p:cNvSpPr>
            <a:spLocks noGrp="1"/>
          </p:cNvSpPr>
          <p:nvPr>
            <p:ph type="dt" idx="10"/>
          </p:nvPr>
        </p:nvSpPr>
        <p:spPr/>
        <p:txBody>
          <a:bodyPr/>
          <a:p>
            <a:r>
              <a:rPr lang="en-US"/>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p>
            <a:r>
              <a:t>Footer</a:t>
            </a:r>
          </a:p>
        </p:txBody>
      </p:sp>
      <p:sp>
        <p:nvSpPr>
          <p:cNvPr id="3" name="PlaceHolder 2"/>
          <p:cNvSpPr>
            <a:spLocks noGrp="1"/>
          </p:cNvSpPr>
          <p:nvPr>
            <p:ph type="sldNum" idx="15"/>
          </p:nvPr>
        </p:nvSpPr>
        <p:spPr/>
        <p:txBody>
          <a:bodyPr/>
          <a:p>
            <a:fld id="{394B212E-EABF-4DB5-9B76-A630B9BF8960}" type="slidenum">
              <a:t>&lt;#&gt;</a:t>
            </a:fld>
          </a:p>
        </p:txBody>
      </p:sp>
      <p:sp>
        <p:nvSpPr>
          <p:cNvPr id="4" name="PlaceHolder 3"/>
          <p:cNvSpPr>
            <a:spLocks noGrp="1"/>
          </p:cNvSpPr>
          <p:nvPr>
            <p:ph type="dt" idx="13"/>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3"/>
          </p:nvPr>
        </p:nvSpPr>
        <p:spPr/>
        <p:txBody>
          <a:bodyPr/>
          <a:p>
            <a:fld id="{E531C767-9D76-46B7-BED4-ECA41C10FAE6}" type="slidenum">
              <a:t>&lt;#&gt;</a:t>
            </a:fld>
          </a:p>
        </p:txBody>
      </p:sp>
      <p:sp>
        <p:nvSpPr>
          <p:cNvPr id="5" name="PlaceHolder 4"/>
          <p:cNvSpPr>
            <a:spLocks noGrp="1"/>
          </p:cNvSpPr>
          <p:nvPr>
            <p:ph type="dt" idx="2"/>
          </p:nvPr>
        </p:nvSpPr>
        <p:spPr/>
        <p:txBody>
          <a:bodyPr/>
          <a:p>
            <a:r>
              <a:rPr lang="en-US"/>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85" name="PlaceHolder 2"/>
          <p:cNvSpPr>
            <a:spLocks noGrp="1"/>
          </p:cNvSpPr>
          <p:nvPr>
            <p:ph type="subTitle"/>
          </p:nvPr>
        </p:nvSpPr>
        <p:spPr>
          <a:xfrm>
            <a:off x="457200" y="1646280"/>
            <a:ext cx="8229600" cy="4525920"/>
          </a:xfrm>
          <a:prstGeom prst="rect">
            <a:avLst/>
          </a:prstGeom>
          <a:noFill/>
          <a:ln w="0">
            <a:noFill/>
          </a:ln>
        </p:spPr>
        <p:txBody>
          <a:bodyPr lIns="0" rIns="0" tIns="0" bIns="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9655C3F9-2B06-4E36-A896-0E801FDC52E6}" type="slidenum">
              <a:t>&lt;#&gt;</a:t>
            </a:fld>
          </a:p>
        </p:txBody>
      </p:sp>
      <p:sp>
        <p:nvSpPr>
          <p:cNvPr id="6" name="PlaceHolder 5"/>
          <p:cNvSpPr>
            <a:spLocks noGrp="1"/>
          </p:cNvSpPr>
          <p:nvPr>
            <p:ph type="dt" idx="13"/>
          </p:nvPr>
        </p:nvSpPr>
        <p:spPr/>
        <p:txBody>
          <a:bodyPr/>
          <a:p>
            <a:r>
              <a:rPr lang="en-US"/>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87" name="PlaceHolder 2"/>
          <p:cNvSpPr>
            <a:spLocks noGrp="1"/>
          </p:cNvSpPr>
          <p:nvPr>
            <p:ph/>
          </p:nvPr>
        </p:nvSpPr>
        <p:spPr>
          <a:xfrm>
            <a:off x="457200" y="1646280"/>
            <a:ext cx="82296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753AE9C9-D471-41BC-96D2-4D2D61C1ECF2}" type="slidenum">
              <a:t>&lt;#&gt;</a:t>
            </a:fld>
          </a:p>
        </p:txBody>
      </p:sp>
      <p:sp>
        <p:nvSpPr>
          <p:cNvPr id="6" name="PlaceHolder 5"/>
          <p:cNvSpPr>
            <a:spLocks noGrp="1"/>
          </p:cNvSpPr>
          <p:nvPr>
            <p:ph type="dt" idx="13"/>
          </p:nvPr>
        </p:nvSpPr>
        <p:spPr/>
        <p:txBody>
          <a:bodyPr/>
          <a:p>
            <a:r>
              <a:rPr lang="en-US"/>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89" name="PlaceHolder 2"/>
          <p:cNvSpPr>
            <a:spLocks noGrp="1"/>
          </p:cNvSpPr>
          <p:nvPr>
            <p:ph/>
          </p:nvPr>
        </p:nvSpPr>
        <p:spPr>
          <a:xfrm>
            <a:off x="45720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90" name="PlaceHolder 3"/>
          <p:cNvSpPr>
            <a:spLocks noGrp="1"/>
          </p:cNvSpPr>
          <p:nvPr>
            <p:ph/>
          </p:nvPr>
        </p:nvSpPr>
        <p:spPr>
          <a:xfrm>
            <a:off x="467424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28254B44-5112-4635-97C4-B98CD84875C2}" type="slidenum">
              <a:t>&lt;#&gt;</a:t>
            </a:fld>
          </a:p>
        </p:txBody>
      </p:sp>
      <p:sp>
        <p:nvSpPr>
          <p:cNvPr id="7" name="PlaceHolder 6"/>
          <p:cNvSpPr>
            <a:spLocks noGrp="1"/>
          </p:cNvSpPr>
          <p:nvPr>
            <p:ph type="dt" idx="13"/>
          </p:nvPr>
        </p:nvSpPr>
        <p:spPr/>
        <p:txBody>
          <a:bodyPr/>
          <a:p>
            <a:r>
              <a:rPr lang="en-US"/>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E75FCC43-5721-436B-BF7B-A76AC4B77EC5}" type="slidenum">
              <a:t>&lt;#&gt;</a:t>
            </a:fld>
          </a:p>
        </p:txBody>
      </p:sp>
      <p:sp>
        <p:nvSpPr>
          <p:cNvPr id="5" name="PlaceHolder 4"/>
          <p:cNvSpPr>
            <a:spLocks noGrp="1"/>
          </p:cNvSpPr>
          <p:nvPr>
            <p:ph type="dt" idx="13"/>
          </p:nvPr>
        </p:nvSpPr>
        <p:spPr/>
        <p:txBody>
          <a:bodyPr/>
          <a:p>
            <a:r>
              <a:rPr lang="en-US"/>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2" name="PlaceHolder 1"/>
          <p:cNvSpPr>
            <a:spLocks noGrp="1"/>
          </p:cNvSpPr>
          <p:nvPr>
            <p:ph type="subTitle"/>
          </p:nvPr>
        </p:nvSpPr>
        <p:spPr>
          <a:xfrm>
            <a:off x="457200" y="253800"/>
            <a:ext cx="8229600" cy="5299560"/>
          </a:xfrm>
          <a:prstGeom prst="rect">
            <a:avLst/>
          </a:prstGeom>
          <a:noFill/>
          <a:ln w="0">
            <a:noFill/>
          </a:ln>
        </p:spPr>
        <p:txBody>
          <a:bodyPr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7FD0A205-B3F7-4ED1-B068-9B07528913C7}" type="slidenum">
              <a:t>&lt;#&gt;</a:t>
            </a:fld>
          </a:p>
        </p:txBody>
      </p:sp>
      <p:sp>
        <p:nvSpPr>
          <p:cNvPr id="5" name="PlaceHolder 4"/>
          <p:cNvSpPr>
            <a:spLocks noGrp="1"/>
          </p:cNvSpPr>
          <p:nvPr>
            <p:ph type="dt" idx="13"/>
          </p:nvPr>
        </p:nvSpPr>
        <p:spPr/>
        <p:txBody>
          <a:bodyPr/>
          <a:p>
            <a:r>
              <a:rPr lang="en-US"/>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94"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95" name="PlaceHolder 3"/>
          <p:cNvSpPr>
            <a:spLocks noGrp="1"/>
          </p:cNvSpPr>
          <p:nvPr>
            <p:ph/>
          </p:nvPr>
        </p:nvSpPr>
        <p:spPr>
          <a:xfrm>
            <a:off x="467424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96" name="PlaceHolder 4"/>
          <p:cNvSpPr>
            <a:spLocks noGrp="1"/>
          </p:cNvSpPr>
          <p:nvPr>
            <p:ph/>
          </p:nvPr>
        </p:nvSpPr>
        <p:spPr>
          <a:xfrm>
            <a:off x="45720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2FFAF552-778C-446B-889E-637346253A7C}" type="slidenum">
              <a:t>&lt;#&gt;</a:t>
            </a:fld>
          </a:p>
        </p:txBody>
      </p:sp>
      <p:sp>
        <p:nvSpPr>
          <p:cNvPr id="8" name="PlaceHolder 7"/>
          <p:cNvSpPr>
            <a:spLocks noGrp="1"/>
          </p:cNvSpPr>
          <p:nvPr>
            <p:ph type="dt" idx="13"/>
          </p:nvPr>
        </p:nvSpPr>
        <p:spPr/>
        <p:txBody>
          <a:bodyPr/>
          <a:p>
            <a:r>
              <a:rPr lang="en-US"/>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98" name="PlaceHolder 2"/>
          <p:cNvSpPr>
            <a:spLocks noGrp="1"/>
          </p:cNvSpPr>
          <p:nvPr>
            <p:ph/>
          </p:nvPr>
        </p:nvSpPr>
        <p:spPr>
          <a:xfrm>
            <a:off x="45720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99"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00" name="PlaceHolder 4"/>
          <p:cNvSpPr>
            <a:spLocks noGrp="1"/>
          </p:cNvSpPr>
          <p:nvPr>
            <p:ph/>
          </p:nvPr>
        </p:nvSpPr>
        <p:spPr>
          <a:xfrm>
            <a:off x="467424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83B27CF1-43A9-42E1-9AF3-FCF49A165171}" type="slidenum">
              <a:t>&lt;#&gt;</a:t>
            </a:fld>
          </a:p>
        </p:txBody>
      </p:sp>
      <p:sp>
        <p:nvSpPr>
          <p:cNvPr id="8" name="PlaceHolder 7"/>
          <p:cNvSpPr>
            <a:spLocks noGrp="1"/>
          </p:cNvSpPr>
          <p:nvPr>
            <p:ph type="dt" idx="13"/>
          </p:nvPr>
        </p:nvSpPr>
        <p:spPr/>
        <p:txBody>
          <a:bodyPr/>
          <a:p>
            <a:r>
              <a:rPr lang="en-US"/>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202"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03"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04" name="PlaceHolder 4"/>
          <p:cNvSpPr>
            <a:spLocks noGrp="1"/>
          </p:cNvSpPr>
          <p:nvPr>
            <p:ph/>
          </p:nvPr>
        </p:nvSpPr>
        <p:spPr>
          <a:xfrm>
            <a:off x="457200" y="401040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6B090182-1CEA-406E-8B79-7AB533C49771}" type="slidenum">
              <a:t>&lt;#&gt;</a:t>
            </a:fld>
          </a:p>
        </p:txBody>
      </p:sp>
      <p:sp>
        <p:nvSpPr>
          <p:cNvPr id="8" name="PlaceHolder 7"/>
          <p:cNvSpPr>
            <a:spLocks noGrp="1"/>
          </p:cNvSpPr>
          <p:nvPr>
            <p:ph type="dt" idx="13"/>
          </p:nvPr>
        </p:nvSpPr>
        <p:spPr/>
        <p:txBody>
          <a:bodyPr/>
          <a:p>
            <a:r>
              <a:rPr lang="en-US"/>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206" name="PlaceHolder 2"/>
          <p:cNvSpPr>
            <a:spLocks noGrp="1"/>
          </p:cNvSpPr>
          <p:nvPr>
            <p:ph/>
          </p:nvPr>
        </p:nvSpPr>
        <p:spPr>
          <a:xfrm>
            <a:off x="457200" y="164628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07" name="PlaceHolder 3"/>
          <p:cNvSpPr>
            <a:spLocks noGrp="1"/>
          </p:cNvSpPr>
          <p:nvPr>
            <p:ph/>
          </p:nvPr>
        </p:nvSpPr>
        <p:spPr>
          <a:xfrm>
            <a:off x="457200" y="401040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3001C478-0C5C-497E-9157-1B7C3A1306F3}" type="slidenum">
              <a:t>&lt;#&gt;</a:t>
            </a:fld>
          </a:p>
        </p:txBody>
      </p:sp>
      <p:sp>
        <p:nvSpPr>
          <p:cNvPr id="7" name="PlaceHolder 6"/>
          <p:cNvSpPr>
            <a:spLocks noGrp="1"/>
          </p:cNvSpPr>
          <p:nvPr>
            <p:ph type="dt" idx="13"/>
          </p:nvPr>
        </p:nvSpPr>
        <p:spPr/>
        <p:txBody>
          <a:bodyPr/>
          <a:p>
            <a:r>
              <a:rPr lang="en-US"/>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209"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10"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11" name="PlaceHolder 4"/>
          <p:cNvSpPr>
            <a:spLocks noGrp="1"/>
          </p:cNvSpPr>
          <p:nvPr>
            <p:ph/>
          </p:nvPr>
        </p:nvSpPr>
        <p:spPr>
          <a:xfrm>
            <a:off x="45720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12" name="PlaceHolder 5"/>
          <p:cNvSpPr>
            <a:spLocks noGrp="1"/>
          </p:cNvSpPr>
          <p:nvPr>
            <p:ph/>
          </p:nvPr>
        </p:nvSpPr>
        <p:spPr>
          <a:xfrm>
            <a:off x="467424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7" name="PlaceHolder 6"/>
          <p:cNvSpPr>
            <a:spLocks noGrp="1"/>
          </p:cNvSpPr>
          <p:nvPr>
            <p:ph type="ftr" idx="14"/>
          </p:nvPr>
        </p:nvSpPr>
        <p:spPr/>
        <p:txBody>
          <a:bodyPr/>
          <a:p>
            <a:r>
              <a:t>Footer</a:t>
            </a:r>
          </a:p>
        </p:txBody>
      </p:sp>
      <p:sp>
        <p:nvSpPr>
          <p:cNvPr id="8" name="PlaceHolder 7"/>
          <p:cNvSpPr>
            <a:spLocks noGrp="1"/>
          </p:cNvSpPr>
          <p:nvPr>
            <p:ph type="sldNum" idx="15"/>
          </p:nvPr>
        </p:nvSpPr>
        <p:spPr/>
        <p:txBody>
          <a:bodyPr/>
          <a:p>
            <a:fld id="{9D5FCE3D-FC1E-48CF-9CB4-88212CCC8C40}" type="slidenum">
              <a:t>&lt;#&gt;</a:t>
            </a:fld>
          </a:p>
        </p:txBody>
      </p:sp>
      <p:sp>
        <p:nvSpPr>
          <p:cNvPr id="9" name="PlaceHolder 8"/>
          <p:cNvSpPr>
            <a:spLocks noGrp="1"/>
          </p:cNvSpPr>
          <p:nvPr>
            <p:ph type="dt" idx="13"/>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253800"/>
            <a:ext cx="8229600" cy="5299560"/>
          </a:xfrm>
          <a:prstGeom prst="rect">
            <a:avLst/>
          </a:prstGeom>
          <a:noFill/>
          <a:ln w="0">
            <a:noFill/>
          </a:ln>
        </p:spPr>
        <p:txBody>
          <a:bodyPr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3"/>
          </p:nvPr>
        </p:nvSpPr>
        <p:spPr/>
        <p:txBody>
          <a:bodyPr/>
          <a:p>
            <a:fld id="{44CE0BB7-FD98-4779-8D5C-DE9E950A23FF}" type="slidenum">
              <a:t>&lt;#&gt;</a:t>
            </a:fld>
          </a:p>
        </p:txBody>
      </p:sp>
      <p:sp>
        <p:nvSpPr>
          <p:cNvPr id="5" name="PlaceHolder 4"/>
          <p:cNvSpPr>
            <a:spLocks noGrp="1"/>
          </p:cNvSpPr>
          <p:nvPr>
            <p:ph type="dt" idx="2"/>
          </p:nvPr>
        </p:nvSpPr>
        <p:spPr/>
        <p:txBody>
          <a:bodyPr/>
          <a:p>
            <a:r>
              <a:rPr lang="en-US"/>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214" name="PlaceHolder 2"/>
          <p:cNvSpPr>
            <a:spLocks noGrp="1"/>
          </p:cNvSpPr>
          <p:nvPr>
            <p:ph/>
          </p:nvPr>
        </p:nvSpPr>
        <p:spPr>
          <a:xfrm>
            <a:off x="45720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15" name="PlaceHolder 3"/>
          <p:cNvSpPr>
            <a:spLocks noGrp="1"/>
          </p:cNvSpPr>
          <p:nvPr>
            <p:ph/>
          </p:nvPr>
        </p:nvSpPr>
        <p:spPr>
          <a:xfrm>
            <a:off x="323964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16" name="PlaceHolder 4"/>
          <p:cNvSpPr>
            <a:spLocks noGrp="1"/>
          </p:cNvSpPr>
          <p:nvPr>
            <p:ph/>
          </p:nvPr>
        </p:nvSpPr>
        <p:spPr>
          <a:xfrm>
            <a:off x="602208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17" name="PlaceHolder 5"/>
          <p:cNvSpPr>
            <a:spLocks noGrp="1"/>
          </p:cNvSpPr>
          <p:nvPr>
            <p:ph/>
          </p:nvPr>
        </p:nvSpPr>
        <p:spPr>
          <a:xfrm>
            <a:off x="45720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18" name="PlaceHolder 6"/>
          <p:cNvSpPr>
            <a:spLocks noGrp="1"/>
          </p:cNvSpPr>
          <p:nvPr>
            <p:ph/>
          </p:nvPr>
        </p:nvSpPr>
        <p:spPr>
          <a:xfrm>
            <a:off x="323964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19" name="PlaceHolder 7"/>
          <p:cNvSpPr>
            <a:spLocks noGrp="1"/>
          </p:cNvSpPr>
          <p:nvPr>
            <p:ph/>
          </p:nvPr>
        </p:nvSpPr>
        <p:spPr>
          <a:xfrm>
            <a:off x="602208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9" name="PlaceHolder 8"/>
          <p:cNvSpPr>
            <a:spLocks noGrp="1"/>
          </p:cNvSpPr>
          <p:nvPr>
            <p:ph type="ftr" idx="14"/>
          </p:nvPr>
        </p:nvSpPr>
        <p:spPr/>
        <p:txBody>
          <a:bodyPr/>
          <a:p>
            <a:r>
              <a:t>Footer</a:t>
            </a:r>
          </a:p>
        </p:txBody>
      </p:sp>
      <p:sp>
        <p:nvSpPr>
          <p:cNvPr id="10" name="PlaceHolder 9"/>
          <p:cNvSpPr>
            <a:spLocks noGrp="1"/>
          </p:cNvSpPr>
          <p:nvPr>
            <p:ph type="sldNum" idx="15"/>
          </p:nvPr>
        </p:nvSpPr>
        <p:spPr/>
        <p:txBody>
          <a:bodyPr/>
          <a:p>
            <a:fld id="{4215F4A1-B422-4A33-ACCD-C867FD1960BF}" type="slidenum">
              <a:t>&lt;#&gt;</a:t>
            </a:fld>
          </a:p>
        </p:txBody>
      </p:sp>
      <p:sp>
        <p:nvSpPr>
          <p:cNvPr id="11" name="PlaceHolder 10"/>
          <p:cNvSpPr>
            <a:spLocks noGrp="1"/>
          </p:cNvSpPr>
          <p:nvPr>
            <p:ph type="dt" idx="13"/>
          </p:nvPr>
        </p:nvSpPr>
        <p:spPr/>
        <p:txBody>
          <a:bodyPr/>
          <a:p>
            <a:r>
              <a:rPr lang="en-US"/>
              <a:t/>
            </a: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p>
            <a:r>
              <a:t>Footer</a:t>
            </a:r>
          </a:p>
        </p:txBody>
      </p:sp>
      <p:sp>
        <p:nvSpPr>
          <p:cNvPr id="3" name="PlaceHolder 2"/>
          <p:cNvSpPr>
            <a:spLocks noGrp="1"/>
          </p:cNvSpPr>
          <p:nvPr>
            <p:ph type="sldNum" idx="18"/>
          </p:nvPr>
        </p:nvSpPr>
        <p:spPr/>
        <p:txBody>
          <a:bodyPr/>
          <a:p>
            <a:fld id="{F493C70A-C959-4E51-8D93-4D1C2A86E91C}" type="slidenum">
              <a:t>&lt;#&gt;</a:t>
            </a:fld>
          </a:p>
        </p:txBody>
      </p:sp>
      <p:sp>
        <p:nvSpPr>
          <p:cNvPr id="4" name="PlaceHolder 3"/>
          <p:cNvSpPr>
            <a:spLocks noGrp="1"/>
          </p:cNvSpPr>
          <p:nvPr>
            <p:ph type="dt" idx="16"/>
          </p:nvPr>
        </p:nvSpPr>
        <p:spPr/>
        <p:txBody>
          <a:bodyPr/>
          <a:p>
            <a:r>
              <a:rPr lang="en-US"/>
              <a:t/>
            </a:r>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231" name="PlaceHolder 2"/>
          <p:cNvSpPr>
            <a:spLocks noGrp="1"/>
          </p:cNvSpPr>
          <p:nvPr>
            <p:ph type="subTitle"/>
          </p:nvPr>
        </p:nvSpPr>
        <p:spPr>
          <a:xfrm>
            <a:off x="457200" y="1646280"/>
            <a:ext cx="8229600" cy="4525920"/>
          </a:xfrm>
          <a:prstGeom prst="rect">
            <a:avLst/>
          </a:prstGeom>
          <a:noFill/>
          <a:ln w="0">
            <a:noFill/>
          </a:ln>
        </p:spPr>
        <p:txBody>
          <a:bodyPr lIns="0" rIns="0" tIns="0" bIns="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 name="PlaceHolder 3"/>
          <p:cNvSpPr>
            <a:spLocks noGrp="1"/>
          </p:cNvSpPr>
          <p:nvPr>
            <p:ph type="ftr" idx="17"/>
          </p:nvPr>
        </p:nvSpPr>
        <p:spPr/>
        <p:txBody>
          <a:bodyPr/>
          <a:p>
            <a:r>
              <a:t>Footer</a:t>
            </a:r>
          </a:p>
        </p:txBody>
      </p:sp>
      <p:sp>
        <p:nvSpPr>
          <p:cNvPr id="5" name="PlaceHolder 4"/>
          <p:cNvSpPr>
            <a:spLocks noGrp="1"/>
          </p:cNvSpPr>
          <p:nvPr>
            <p:ph type="sldNum" idx="18"/>
          </p:nvPr>
        </p:nvSpPr>
        <p:spPr/>
        <p:txBody>
          <a:bodyPr/>
          <a:p>
            <a:fld id="{2856C95F-85EB-4E6D-986E-D99B3F16B4A8}" type="slidenum">
              <a:t>&lt;#&gt;</a:t>
            </a:fld>
          </a:p>
        </p:txBody>
      </p:sp>
      <p:sp>
        <p:nvSpPr>
          <p:cNvPr id="6" name="PlaceHolder 5"/>
          <p:cNvSpPr>
            <a:spLocks noGrp="1"/>
          </p:cNvSpPr>
          <p:nvPr>
            <p:ph type="dt" idx="16"/>
          </p:nvPr>
        </p:nvSpPr>
        <p:spPr/>
        <p:txBody>
          <a:bodyPr/>
          <a:p>
            <a:r>
              <a:rPr lang="en-US"/>
              <a:t/>
            </a: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233" name="PlaceHolder 2"/>
          <p:cNvSpPr>
            <a:spLocks noGrp="1"/>
          </p:cNvSpPr>
          <p:nvPr>
            <p:ph/>
          </p:nvPr>
        </p:nvSpPr>
        <p:spPr>
          <a:xfrm>
            <a:off x="457200" y="1646280"/>
            <a:ext cx="82296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 name="PlaceHolder 3"/>
          <p:cNvSpPr>
            <a:spLocks noGrp="1"/>
          </p:cNvSpPr>
          <p:nvPr>
            <p:ph type="ftr" idx="17"/>
          </p:nvPr>
        </p:nvSpPr>
        <p:spPr/>
        <p:txBody>
          <a:bodyPr/>
          <a:p>
            <a:r>
              <a:t>Footer</a:t>
            </a:r>
          </a:p>
        </p:txBody>
      </p:sp>
      <p:sp>
        <p:nvSpPr>
          <p:cNvPr id="5" name="PlaceHolder 4"/>
          <p:cNvSpPr>
            <a:spLocks noGrp="1"/>
          </p:cNvSpPr>
          <p:nvPr>
            <p:ph type="sldNum" idx="18"/>
          </p:nvPr>
        </p:nvSpPr>
        <p:spPr/>
        <p:txBody>
          <a:bodyPr/>
          <a:p>
            <a:fld id="{CB37EB76-6D96-44A1-93B4-7F8CBEEE2AFA}" type="slidenum">
              <a:t>&lt;#&gt;</a:t>
            </a:fld>
          </a:p>
        </p:txBody>
      </p:sp>
      <p:sp>
        <p:nvSpPr>
          <p:cNvPr id="6" name="PlaceHolder 5"/>
          <p:cNvSpPr>
            <a:spLocks noGrp="1"/>
          </p:cNvSpPr>
          <p:nvPr>
            <p:ph type="dt" idx="16"/>
          </p:nvPr>
        </p:nvSpPr>
        <p:spPr/>
        <p:txBody>
          <a:bodyPr/>
          <a:p>
            <a:r>
              <a:rPr lang="en-US"/>
              <a:t/>
            </a: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235" name="PlaceHolder 2"/>
          <p:cNvSpPr>
            <a:spLocks noGrp="1"/>
          </p:cNvSpPr>
          <p:nvPr>
            <p:ph/>
          </p:nvPr>
        </p:nvSpPr>
        <p:spPr>
          <a:xfrm>
            <a:off x="45720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36" name="PlaceHolder 3"/>
          <p:cNvSpPr>
            <a:spLocks noGrp="1"/>
          </p:cNvSpPr>
          <p:nvPr>
            <p:ph/>
          </p:nvPr>
        </p:nvSpPr>
        <p:spPr>
          <a:xfrm>
            <a:off x="467424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3390BF56-A2E0-440D-9B2D-FA140A41B6BA}" type="slidenum">
              <a:t>&lt;#&gt;</a:t>
            </a:fld>
          </a:p>
        </p:txBody>
      </p:sp>
      <p:sp>
        <p:nvSpPr>
          <p:cNvPr id="7" name="PlaceHolder 6"/>
          <p:cNvSpPr>
            <a:spLocks noGrp="1"/>
          </p:cNvSpPr>
          <p:nvPr>
            <p:ph type="dt" idx="16"/>
          </p:nvPr>
        </p:nvSpPr>
        <p:spPr/>
        <p:txBody>
          <a:bodyPr/>
          <a:p>
            <a:r>
              <a:rPr lang="en-US"/>
              <a:t/>
            </a: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7"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 name="PlaceHolder 2"/>
          <p:cNvSpPr>
            <a:spLocks noGrp="1"/>
          </p:cNvSpPr>
          <p:nvPr>
            <p:ph type="ftr" idx="17"/>
          </p:nvPr>
        </p:nvSpPr>
        <p:spPr/>
        <p:txBody>
          <a:bodyPr/>
          <a:p>
            <a:r>
              <a:t>Footer</a:t>
            </a:r>
          </a:p>
        </p:txBody>
      </p:sp>
      <p:sp>
        <p:nvSpPr>
          <p:cNvPr id="4" name="PlaceHolder 3"/>
          <p:cNvSpPr>
            <a:spLocks noGrp="1"/>
          </p:cNvSpPr>
          <p:nvPr>
            <p:ph type="sldNum" idx="18"/>
          </p:nvPr>
        </p:nvSpPr>
        <p:spPr/>
        <p:txBody>
          <a:bodyPr/>
          <a:p>
            <a:fld id="{940704DB-BF0C-4DDC-AA36-FA488A2C5C49}" type="slidenum">
              <a:t>&lt;#&gt;</a:t>
            </a:fld>
          </a:p>
        </p:txBody>
      </p:sp>
      <p:sp>
        <p:nvSpPr>
          <p:cNvPr id="5" name="PlaceHolder 4"/>
          <p:cNvSpPr>
            <a:spLocks noGrp="1"/>
          </p:cNvSpPr>
          <p:nvPr>
            <p:ph type="dt" idx="16"/>
          </p:nvPr>
        </p:nvSpPr>
        <p:spPr/>
        <p:txBody>
          <a:bodyPr/>
          <a:p>
            <a:r>
              <a:rPr lang="en-US"/>
              <a:t/>
            </a: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8" name="PlaceHolder 1"/>
          <p:cNvSpPr>
            <a:spLocks noGrp="1"/>
          </p:cNvSpPr>
          <p:nvPr>
            <p:ph type="subTitle"/>
          </p:nvPr>
        </p:nvSpPr>
        <p:spPr>
          <a:xfrm>
            <a:off x="457200" y="253800"/>
            <a:ext cx="8229600" cy="5299560"/>
          </a:xfrm>
          <a:prstGeom prst="rect">
            <a:avLst/>
          </a:prstGeom>
          <a:noFill/>
          <a:ln w="0">
            <a:noFill/>
          </a:ln>
        </p:spPr>
        <p:txBody>
          <a:bodyPr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 name="PlaceHolder 2"/>
          <p:cNvSpPr>
            <a:spLocks noGrp="1"/>
          </p:cNvSpPr>
          <p:nvPr>
            <p:ph type="ftr" idx="17"/>
          </p:nvPr>
        </p:nvSpPr>
        <p:spPr/>
        <p:txBody>
          <a:bodyPr/>
          <a:p>
            <a:r>
              <a:t>Footer</a:t>
            </a:r>
          </a:p>
        </p:txBody>
      </p:sp>
      <p:sp>
        <p:nvSpPr>
          <p:cNvPr id="4" name="PlaceHolder 3"/>
          <p:cNvSpPr>
            <a:spLocks noGrp="1"/>
          </p:cNvSpPr>
          <p:nvPr>
            <p:ph type="sldNum" idx="18"/>
          </p:nvPr>
        </p:nvSpPr>
        <p:spPr/>
        <p:txBody>
          <a:bodyPr/>
          <a:p>
            <a:fld id="{73868F96-4FBF-4B9A-B073-E5681F012751}" type="slidenum">
              <a:t>&lt;#&gt;</a:t>
            </a:fld>
          </a:p>
        </p:txBody>
      </p:sp>
      <p:sp>
        <p:nvSpPr>
          <p:cNvPr id="5" name="PlaceHolder 4"/>
          <p:cNvSpPr>
            <a:spLocks noGrp="1"/>
          </p:cNvSpPr>
          <p:nvPr>
            <p:ph type="dt" idx="16"/>
          </p:nvPr>
        </p:nvSpPr>
        <p:spPr/>
        <p:txBody>
          <a:bodyPr/>
          <a:p>
            <a:r>
              <a:rPr lang="en-US"/>
              <a:t/>
            </a: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240"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41" name="PlaceHolder 3"/>
          <p:cNvSpPr>
            <a:spLocks noGrp="1"/>
          </p:cNvSpPr>
          <p:nvPr>
            <p:ph/>
          </p:nvPr>
        </p:nvSpPr>
        <p:spPr>
          <a:xfrm>
            <a:off x="467424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42" name="PlaceHolder 4"/>
          <p:cNvSpPr>
            <a:spLocks noGrp="1"/>
          </p:cNvSpPr>
          <p:nvPr>
            <p:ph/>
          </p:nvPr>
        </p:nvSpPr>
        <p:spPr>
          <a:xfrm>
            <a:off x="45720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C197AEF5-0350-482E-AA25-239005F9943F}" type="slidenum">
              <a:t>&lt;#&gt;</a:t>
            </a:fld>
          </a:p>
        </p:txBody>
      </p:sp>
      <p:sp>
        <p:nvSpPr>
          <p:cNvPr id="8" name="PlaceHolder 7"/>
          <p:cNvSpPr>
            <a:spLocks noGrp="1"/>
          </p:cNvSpPr>
          <p:nvPr>
            <p:ph type="dt" idx="16"/>
          </p:nvPr>
        </p:nvSpPr>
        <p:spPr/>
        <p:txBody>
          <a:bodyPr/>
          <a:p>
            <a:r>
              <a:rPr lang="en-US"/>
              <a:t/>
            </a: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244" name="PlaceHolder 2"/>
          <p:cNvSpPr>
            <a:spLocks noGrp="1"/>
          </p:cNvSpPr>
          <p:nvPr>
            <p:ph/>
          </p:nvPr>
        </p:nvSpPr>
        <p:spPr>
          <a:xfrm>
            <a:off x="45720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45"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46" name="PlaceHolder 4"/>
          <p:cNvSpPr>
            <a:spLocks noGrp="1"/>
          </p:cNvSpPr>
          <p:nvPr>
            <p:ph/>
          </p:nvPr>
        </p:nvSpPr>
        <p:spPr>
          <a:xfrm>
            <a:off x="467424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15AD0067-314F-4235-AB71-209D56DB7D71}" type="slidenum">
              <a:t>&lt;#&gt;</a:t>
            </a:fld>
          </a:p>
        </p:txBody>
      </p:sp>
      <p:sp>
        <p:nvSpPr>
          <p:cNvPr id="8" name="PlaceHolder 7"/>
          <p:cNvSpPr>
            <a:spLocks noGrp="1"/>
          </p:cNvSpPr>
          <p:nvPr>
            <p:ph type="dt" idx="16"/>
          </p:nvPr>
        </p:nvSpPr>
        <p:spPr/>
        <p:txBody>
          <a:bodyPr/>
          <a:p>
            <a:r>
              <a:rPr lang="en-US"/>
              <a:t/>
            </a: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248"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49"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50" name="PlaceHolder 4"/>
          <p:cNvSpPr>
            <a:spLocks noGrp="1"/>
          </p:cNvSpPr>
          <p:nvPr>
            <p:ph/>
          </p:nvPr>
        </p:nvSpPr>
        <p:spPr>
          <a:xfrm>
            <a:off x="457200" y="401040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1BF363B9-0622-4EF0-9656-F63BA29034E8}" type="slidenum">
              <a:t>&lt;#&gt;</a:t>
            </a:fld>
          </a:p>
        </p:txBody>
      </p:sp>
      <p:sp>
        <p:nvSpPr>
          <p:cNvPr id="8" name="PlaceHolder 7"/>
          <p:cNvSpPr>
            <a:spLocks noGrp="1"/>
          </p:cNvSpPr>
          <p:nvPr>
            <p:ph type="dt" idx="16"/>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18"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19" name="PlaceHolder 3"/>
          <p:cNvSpPr>
            <a:spLocks noGrp="1"/>
          </p:cNvSpPr>
          <p:nvPr>
            <p:ph/>
          </p:nvPr>
        </p:nvSpPr>
        <p:spPr>
          <a:xfrm>
            <a:off x="467424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0" name="PlaceHolder 4"/>
          <p:cNvSpPr>
            <a:spLocks noGrp="1"/>
          </p:cNvSpPr>
          <p:nvPr>
            <p:ph/>
          </p:nvPr>
        </p:nvSpPr>
        <p:spPr>
          <a:xfrm>
            <a:off x="45720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3"/>
          </p:nvPr>
        </p:nvSpPr>
        <p:spPr/>
        <p:txBody>
          <a:bodyPr/>
          <a:p>
            <a:fld id="{9EBBD044-2614-4253-B3B2-9C0C7EB0D771}" type="slidenum">
              <a:t>&lt;#&gt;</a:t>
            </a:fld>
          </a:p>
        </p:txBody>
      </p:sp>
      <p:sp>
        <p:nvSpPr>
          <p:cNvPr id="8" name="PlaceHolder 7"/>
          <p:cNvSpPr>
            <a:spLocks noGrp="1"/>
          </p:cNvSpPr>
          <p:nvPr>
            <p:ph type="dt" idx="2"/>
          </p:nvPr>
        </p:nvSpPr>
        <p:spPr/>
        <p:txBody>
          <a:bodyPr/>
          <a:p>
            <a:r>
              <a:rPr lang="en-US"/>
              <a:t/>
            </a: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252" name="PlaceHolder 2"/>
          <p:cNvSpPr>
            <a:spLocks noGrp="1"/>
          </p:cNvSpPr>
          <p:nvPr>
            <p:ph/>
          </p:nvPr>
        </p:nvSpPr>
        <p:spPr>
          <a:xfrm>
            <a:off x="457200" y="164628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53" name="PlaceHolder 3"/>
          <p:cNvSpPr>
            <a:spLocks noGrp="1"/>
          </p:cNvSpPr>
          <p:nvPr>
            <p:ph/>
          </p:nvPr>
        </p:nvSpPr>
        <p:spPr>
          <a:xfrm>
            <a:off x="457200" y="401040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3C9BA051-BE55-4804-9D19-18F12EA70411}" type="slidenum">
              <a:t>&lt;#&gt;</a:t>
            </a:fld>
          </a:p>
        </p:txBody>
      </p:sp>
      <p:sp>
        <p:nvSpPr>
          <p:cNvPr id="7" name="PlaceHolder 6"/>
          <p:cNvSpPr>
            <a:spLocks noGrp="1"/>
          </p:cNvSpPr>
          <p:nvPr>
            <p:ph type="dt" idx="16"/>
          </p:nvPr>
        </p:nvSpPr>
        <p:spPr/>
        <p:txBody>
          <a:bodyPr/>
          <a:p>
            <a:r>
              <a:rPr lang="en-US"/>
              <a:t/>
            </a: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255"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56"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57" name="PlaceHolder 4"/>
          <p:cNvSpPr>
            <a:spLocks noGrp="1"/>
          </p:cNvSpPr>
          <p:nvPr>
            <p:ph/>
          </p:nvPr>
        </p:nvSpPr>
        <p:spPr>
          <a:xfrm>
            <a:off x="45720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58" name="PlaceHolder 5"/>
          <p:cNvSpPr>
            <a:spLocks noGrp="1"/>
          </p:cNvSpPr>
          <p:nvPr>
            <p:ph/>
          </p:nvPr>
        </p:nvSpPr>
        <p:spPr>
          <a:xfrm>
            <a:off x="467424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7" name="PlaceHolder 6"/>
          <p:cNvSpPr>
            <a:spLocks noGrp="1"/>
          </p:cNvSpPr>
          <p:nvPr>
            <p:ph type="ftr" idx="17"/>
          </p:nvPr>
        </p:nvSpPr>
        <p:spPr/>
        <p:txBody>
          <a:bodyPr/>
          <a:p>
            <a:r>
              <a:t>Footer</a:t>
            </a:r>
          </a:p>
        </p:txBody>
      </p:sp>
      <p:sp>
        <p:nvSpPr>
          <p:cNvPr id="8" name="PlaceHolder 7"/>
          <p:cNvSpPr>
            <a:spLocks noGrp="1"/>
          </p:cNvSpPr>
          <p:nvPr>
            <p:ph type="sldNum" idx="18"/>
          </p:nvPr>
        </p:nvSpPr>
        <p:spPr/>
        <p:txBody>
          <a:bodyPr/>
          <a:p>
            <a:fld id="{4D2B302E-1AC4-4247-875A-6D1566B0FAB2}" type="slidenum">
              <a:t>&lt;#&gt;</a:t>
            </a:fld>
          </a:p>
        </p:txBody>
      </p:sp>
      <p:sp>
        <p:nvSpPr>
          <p:cNvPr id="9" name="PlaceHolder 8"/>
          <p:cNvSpPr>
            <a:spLocks noGrp="1"/>
          </p:cNvSpPr>
          <p:nvPr>
            <p:ph type="dt" idx="16"/>
          </p:nvPr>
        </p:nvSpPr>
        <p:spPr/>
        <p:txBody>
          <a:bodyPr/>
          <a:p>
            <a:r>
              <a:rPr lang="en-US"/>
              <a:t/>
            </a: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260" name="PlaceHolder 2"/>
          <p:cNvSpPr>
            <a:spLocks noGrp="1"/>
          </p:cNvSpPr>
          <p:nvPr>
            <p:ph/>
          </p:nvPr>
        </p:nvSpPr>
        <p:spPr>
          <a:xfrm>
            <a:off x="45720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61" name="PlaceHolder 3"/>
          <p:cNvSpPr>
            <a:spLocks noGrp="1"/>
          </p:cNvSpPr>
          <p:nvPr>
            <p:ph/>
          </p:nvPr>
        </p:nvSpPr>
        <p:spPr>
          <a:xfrm>
            <a:off x="323964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62" name="PlaceHolder 4"/>
          <p:cNvSpPr>
            <a:spLocks noGrp="1"/>
          </p:cNvSpPr>
          <p:nvPr>
            <p:ph/>
          </p:nvPr>
        </p:nvSpPr>
        <p:spPr>
          <a:xfrm>
            <a:off x="602208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63" name="PlaceHolder 5"/>
          <p:cNvSpPr>
            <a:spLocks noGrp="1"/>
          </p:cNvSpPr>
          <p:nvPr>
            <p:ph/>
          </p:nvPr>
        </p:nvSpPr>
        <p:spPr>
          <a:xfrm>
            <a:off x="45720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64" name="PlaceHolder 6"/>
          <p:cNvSpPr>
            <a:spLocks noGrp="1"/>
          </p:cNvSpPr>
          <p:nvPr>
            <p:ph/>
          </p:nvPr>
        </p:nvSpPr>
        <p:spPr>
          <a:xfrm>
            <a:off x="323964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65" name="PlaceHolder 7"/>
          <p:cNvSpPr>
            <a:spLocks noGrp="1"/>
          </p:cNvSpPr>
          <p:nvPr>
            <p:ph/>
          </p:nvPr>
        </p:nvSpPr>
        <p:spPr>
          <a:xfrm>
            <a:off x="602208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9" name="PlaceHolder 8"/>
          <p:cNvSpPr>
            <a:spLocks noGrp="1"/>
          </p:cNvSpPr>
          <p:nvPr>
            <p:ph type="ftr" idx="17"/>
          </p:nvPr>
        </p:nvSpPr>
        <p:spPr/>
        <p:txBody>
          <a:bodyPr/>
          <a:p>
            <a:r>
              <a:t>Footer</a:t>
            </a:r>
          </a:p>
        </p:txBody>
      </p:sp>
      <p:sp>
        <p:nvSpPr>
          <p:cNvPr id="10" name="PlaceHolder 9"/>
          <p:cNvSpPr>
            <a:spLocks noGrp="1"/>
          </p:cNvSpPr>
          <p:nvPr>
            <p:ph type="sldNum" idx="18"/>
          </p:nvPr>
        </p:nvSpPr>
        <p:spPr/>
        <p:txBody>
          <a:bodyPr/>
          <a:p>
            <a:fld id="{9AF2B6D7-E13B-467C-8CDB-302D3473A7E4}" type="slidenum">
              <a:t>&lt;#&gt;</a:t>
            </a:fld>
          </a:p>
        </p:txBody>
      </p:sp>
      <p:sp>
        <p:nvSpPr>
          <p:cNvPr id="11" name="PlaceHolder 10"/>
          <p:cNvSpPr>
            <a:spLocks noGrp="1"/>
          </p:cNvSpPr>
          <p:nvPr>
            <p:ph type="dt" idx="16"/>
          </p:nvPr>
        </p:nvSpPr>
        <p:spPr/>
        <p:txBody>
          <a:bodyPr/>
          <a:p>
            <a:r>
              <a:rPr lang="en-US"/>
              <a:t/>
            </a: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p>
            <a:r>
              <a:t>Footer</a:t>
            </a:r>
          </a:p>
        </p:txBody>
      </p:sp>
      <p:sp>
        <p:nvSpPr>
          <p:cNvPr id="3" name="PlaceHolder 2"/>
          <p:cNvSpPr>
            <a:spLocks noGrp="1"/>
          </p:cNvSpPr>
          <p:nvPr>
            <p:ph type="sldNum" idx="21"/>
          </p:nvPr>
        </p:nvSpPr>
        <p:spPr/>
        <p:txBody>
          <a:bodyPr/>
          <a:p>
            <a:fld id="{730CFE3A-50C7-4A03-9431-BDC63FA344F0}" type="slidenum">
              <a:t>&lt;#&gt;</a:t>
            </a:fld>
          </a:p>
        </p:txBody>
      </p:sp>
      <p:sp>
        <p:nvSpPr>
          <p:cNvPr id="4" name="PlaceHolder 3"/>
          <p:cNvSpPr>
            <a:spLocks noGrp="1"/>
          </p:cNvSpPr>
          <p:nvPr>
            <p:ph type="dt" idx="19"/>
          </p:nvPr>
        </p:nvSpPr>
        <p:spPr/>
        <p:txBody>
          <a:bodyPr/>
          <a:p>
            <a:r>
              <a:rPr lang="en-US"/>
              <a:t/>
            </a:r>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5"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276" name="PlaceHolder 2"/>
          <p:cNvSpPr>
            <a:spLocks noGrp="1"/>
          </p:cNvSpPr>
          <p:nvPr>
            <p:ph type="subTitle"/>
          </p:nvPr>
        </p:nvSpPr>
        <p:spPr>
          <a:xfrm>
            <a:off x="457200" y="1646280"/>
            <a:ext cx="8229600" cy="4525920"/>
          </a:xfrm>
          <a:prstGeom prst="rect">
            <a:avLst/>
          </a:prstGeom>
          <a:noFill/>
          <a:ln w="0">
            <a:noFill/>
          </a:ln>
        </p:spPr>
        <p:txBody>
          <a:bodyPr lIns="0" rIns="0" tIns="0" bIns="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 name="PlaceHolder 3"/>
          <p:cNvSpPr>
            <a:spLocks noGrp="1"/>
          </p:cNvSpPr>
          <p:nvPr>
            <p:ph type="ftr" idx="20"/>
          </p:nvPr>
        </p:nvSpPr>
        <p:spPr/>
        <p:txBody>
          <a:bodyPr/>
          <a:p>
            <a:r>
              <a:t>Footer</a:t>
            </a:r>
          </a:p>
        </p:txBody>
      </p:sp>
      <p:sp>
        <p:nvSpPr>
          <p:cNvPr id="5" name="PlaceHolder 4"/>
          <p:cNvSpPr>
            <a:spLocks noGrp="1"/>
          </p:cNvSpPr>
          <p:nvPr>
            <p:ph type="sldNum" idx="21"/>
          </p:nvPr>
        </p:nvSpPr>
        <p:spPr/>
        <p:txBody>
          <a:bodyPr/>
          <a:p>
            <a:fld id="{8BEE2A79-9BD4-4428-82EF-2260B84CF849}" type="slidenum">
              <a:t>&lt;#&gt;</a:t>
            </a:fld>
          </a:p>
        </p:txBody>
      </p:sp>
      <p:sp>
        <p:nvSpPr>
          <p:cNvPr id="6" name="PlaceHolder 5"/>
          <p:cNvSpPr>
            <a:spLocks noGrp="1"/>
          </p:cNvSpPr>
          <p:nvPr>
            <p:ph type="dt" idx="19"/>
          </p:nvPr>
        </p:nvSpPr>
        <p:spPr/>
        <p:txBody>
          <a:bodyPr/>
          <a:p>
            <a:r>
              <a:rPr lang="en-US"/>
              <a:t/>
            </a: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278" name="PlaceHolder 2"/>
          <p:cNvSpPr>
            <a:spLocks noGrp="1"/>
          </p:cNvSpPr>
          <p:nvPr>
            <p:ph/>
          </p:nvPr>
        </p:nvSpPr>
        <p:spPr>
          <a:xfrm>
            <a:off x="457200" y="1646280"/>
            <a:ext cx="82296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 name="PlaceHolder 3"/>
          <p:cNvSpPr>
            <a:spLocks noGrp="1"/>
          </p:cNvSpPr>
          <p:nvPr>
            <p:ph type="ftr" idx="20"/>
          </p:nvPr>
        </p:nvSpPr>
        <p:spPr/>
        <p:txBody>
          <a:bodyPr/>
          <a:p>
            <a:r>
              <a:t>Footer</a:t>
            </a:r>
          </a:p>
        </p:txBody>
      </p:sp>
      <p:sp>
        <p:nvSpPr>
          <p:cNvPr id="5" name="PlaceHolder 4"/>
          <p:cNvSpPr>
            <a:spLocks noGrp="1"/>
          </p:cNvSpPr>
          <p:nvPr>
            <p:ph type="sldNum" idx="21"/>
          </p:nvPr>
        </p:nvSpPr>
        <p:spPr/>
        <p:txBody>
          <a:bodyPr/>
          <a:p>
            <a:fld id="{91204AFC-09FD-4361-B2E9-26A2235C022A}" type="slidenum">
              <a:t>&lt;#&gt;</a:t>
            </a:fld>
          </a:p>
        </p:txBody>
      </p:sp>
      <p:sp>
        <p:nvSpPr>
          <p:cNvPr id="6" name="PlaceHolder 5"/>
          <p:cNvSpPr>
            <a:spLocks noGrp="1"/>
          </p:cNvSpPr>
          <p:nvPr>
            <p:ph type="dt" idx="19"/>
          </p:nvPr>
        </p:nvSpPr>
        <p:spPr/>
        <p:txBody>
          <a:bodyPr/>
          <a:p>
            <a:r>
              <a:rPr lang="en-US"/>
              <a:t/>
            </a: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280" name="PlaceHolder 2"/>
          <p:cNvSpPr>
            <a:spLocks noGrp="1"/>
          </p:cNvSpPr>
          <p:nvPr>
            <p:ph/>
          </p:nvPr>
        </p:nvSpPr>
        <p:spPr>
          <a:xfrm>
            <a:off x="45720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81" name="PlaceHolder 3"/>
          <p:cNvSpPr>
            <a:spLocks noGrp="1"/>
          </p:cNvSpPr>
          <p:nvPr>
            <p:ph/>
          </p:nvPr>
        </p:nvSpPr>
        <p:spPr>
          <a:xfrm>
            <a:off x="467424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5" name="PlaceHolder 4"/>
          <p:cNvSpPr>
            <a:spLocks noGrp="1"/>
          </p:cNvSpPr>
          <p:nvPr>
            <p:ph type="ftr" idx="20"/>
          </p:nvPr>
        </p:nvSpPr>
        <p:spPr/>
        <p:txBody>
          <a:bodyPr/>
          <a:p>
            <a:r>
              <a:t>Footer</a:t>
            </a:r>
          </a:p>
        </p:txBody>
      </p:sp>
      <p:sp>
        <p:nvSpPr>
          <p:cNvPr id="6" name="PlaceHolder 5"/>
          <p:cNvSpPr>
            <a:spLocks noGrp="1"/>
          </p:cNvSpPr>
          <p:nvPr>
            <p:ph type="sldNum" idx="21"/>
          </p:nvPr>
        </p:nvSpPr>
        <p:spPr/>
        <p:txBody>
          <a:bodyPr/>
          <a:p>
            <a:fld id="{56EECB58-BEA8-49FC-8815-366679E9FADB}" type="slidenum">
              <a:t>&lt;#&gt;</a:t>
            </a:fld>
          </a:p>
        </p:txBody>
      </p:sp>
      <p:sp>
        <p:nvSpPr>
          <p:cNvPr id="7" name="PlaceHolder 6"/>
          <p:cNvSpPr>
            <a:spLocks noGrp="1"/>
          </p:cNvSpPr>
          <p:nvPr>
            <p:ph type="dt" idx="19"/>
          </p:nvPr>
        </p:nvSpPr>
        <p:spPr/>
        <p:txBody>
          <a:bodyPr/>
          <a:p>
            <a:r>
              <a:rPr lang="en-US"/>
              <a:t/>
            </a: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82"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 name="PlaceHolder 2"/>
          <p:cNvSpPr>
            <a:spLocks noGrp="1"/>
          </p:cNvSpPr>
          <p:nvPr>
            <p:ph type="ftr" idx="20"/>
          </p:nvPr>
        </p:nvSpPr>
        <p:spPr/>
        <p:txBody>
          <a:bodyPr/>
          <a:p>
            <a:r>
              <a:t>Footer</a:t>
            </a:r>
          </a:p>
        </p:txBody>
      </p:sp>
      <p:sp>
        <p:nvSpPr>
          <p:cNvPr id="4" name="PlaceHolder 3"/>
          <p:cNvSpPr>
            <a:spLocks noGrp="1"/>
          </p:cNvSpPr>
          <p:nvPr>
            <p:ph type="sldNum" idx="21"/>
          </p:nvPr>
        </p:nvSpPr>
        <p:spPr/>
        <p:txBody>
          <a:bodyPr/>
          <a:p>
            <a:fld id="{BE25D69A-FAD1-4574-AA55-3B5E605B3A90}" type="slidenum">
              <a:t>&lt;#&gt;</a:t>
            </a:fld>
          </a:p>
        </p:txBody>
      </p:sp>
      <p:sp>
        <p:nvSpPr>
          <p:cNvPr id="5" name="PlaceHolder 4"/>
          <p:cNvSpPr>
            <a:spLocks noGrp="1"/>
          </p:cNvSpPr>
          <p:nvPr>
            <p:ph type="dt" idx="19"/>
          </p:nvPr>
        </p:nvSpPr>
        <p:spPr/>
        <p:txBody>
          <a:bodyPr/>
          <a:p>
            <a:r>
              <a:rPr lang="en-US"/>
              <a:t/>
            </a: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83" name="PlaceHolder 1"/>
          <p:cNvSpPr>
            <a:spLocks noGrp="1"/>
          </p:cNvSpPr>
          <p:nvPr>
            <p:ph type="subTitle"/>
          </p:nvPr>
        </p:nvSpPr>
        <p:spPr>
          <a:xfrm>
            <a:off x="457200" y="253800"/>
            <a:ext cx="8229600" cy="5299560"/>
          </a:xfrm>
          <a:prstGeom prst="rect">
            <a:avLst/>
          </a:prstGeom>
          <a:noFill/>
          <a:ln w="0">
            <a:noFill/>
          </a:ln>
        </p:spPr>
        <p:txBody>
          <a:bodyPr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 name="PlaceHolder 2"/>
          <p:cNvSpPr>
            <a:spLocks noGrp="1"/>
          </p:cNvSpPr>
          <p:nvPr>
            <p:ph type="ftr" idx="20"/>
          </p:nvPr>
        </p:nvSpPr>
        <p:spPr/>
        <p:txBody>
          <a:bodyPr/>
          <a:p>
            <a:r>
              <a:t>Footer</a:t>
            </a:r>
          </a:p>
        </p:txBody>
      </p:sp>
      <p:sp>
        <p:nvSpPr>
          <p:cNvPr id="4" name="PlaceHolder 3"/>
          <p:cNvSpPr>
            <a:spLocks noGrp="1"/>
          </p:cNvSpPr>
          <p:nvPr>
            <p:ph type="sldNum" idx="21"/>
          </p:nvPr>
        </p:nvSpPr>
        <p:spPr/>
        <p:txBody>
          <a:bodyPr/>
          <a:p>
            <a:fld id="{E09FE990-44EC-4D39-B780-2AE87BD34036}" type="slidenum">
              <a:t>&lt;#&gt;</a:t>
            </a:fld>
          </a:p>
        </p:txBody>
      </p:sp>
      <p:sp>
        <p:nvSpPr>
          <p:cNvPr id="5" name="PlaceHolder 4"/>
          <p:cNvSpPr>
            <a:spLocks noGrp="1"/>
          </p:cNvSpPr>
          <p:nvPr>
            <p:ph type="dt" idx="19"/>
          </p:nvPr>
        </p:nvSpPr>
        <p:spPr/>
        <p:txBody>
          <a:bodyPr/>
          <a:p>
            <a:r>
              <a:rPr lang="en-US"/>
              <a:t/>
            </a: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285"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86" name="PlaceHolder 3"/>
          <p:cNvSpPr>
            <a:spLocks noGrp="1"/>
          </p:cNvSpPr>
          <p:nvPr>
            <p:ph/>
          </p:nvPr>
        </p:nvSpPr>
        <p:spPr>
          <a:xfrm>
            <a:off x="467424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87" name="PlaceHolder 4"/>
          <p:cNvSpPr>
            <a:spLocks noGrp="1"/>
          </p:cNvSpPr>
          <p:nvPr>
            <p:ph/>
          </p:nvPr>
        </p:nvSpPr>
        <p:spPr>
          <a:xfrm>
            <a:off x="45720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20"/>
          </p:nvPr>
        </p:nvSpPr>
        <p:spPr/>
        <p:txBody>
          <a:bodyPr/>
          <a:p>
            <a:r>
              <a:t>Footer</a:t>
            </a:r>
          </a:p>
        </p:txBody>
      </p:sp>
      <p:sp>
        <p:nvSpPr>
          <p:cNvPr id="7" name="PlaceHolder 6"/>
          <p:cNvSpPr>
            <a:spLocks noGrp="1"/>
          </p:cNvSpPr>
          <p:nvPr>
            <p:ph type="sldNum" idx="21"/>
          </p:nvPr>
        </p:nvSpPr>
        <p:spPr/>
        <p:txBody>
          <a:bodyPr/>
          <a:p>
            <a:fld id="{E8548E7C-5A1E-4037-B56D-33B4ED385654}" type="slidenum">
              <a:t>&lt;#&gt;</a:t>
            </a:fld>
          </a:p>
        </p:txBody>
      </p:sp>
      <p:sp>
        <p:nvSpPr>
          <p:cNvPr id="8" name="PlaceHolder 7"/>
          <p:cNvSpPr>
            <a:spLocks noGrp="1"/>
          </p:cNvSpPr>
          <p:nvPr>
            <p:ph type="dt" idx="19"/>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22" name="PlaceHolder 2"/>
          <p:cNvSpPr>
            <a:spLocks noGrp="1"/>
          </p:cNvSpPr>
          <p:nvPr>
            <p:ph/>
          </p:nvPr>
        </p:nvSpPr>
        <p:spPr>
          <a:xfrm>
            <a:off x="45720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3"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4" name="PlaceHolder 4"/>
          <p:cNvSpPr>
            <a:spLocks noGrp="1"/>
          </p:cNvSpPr>
          <p:nvPr>
            <p:ph/>
          </p:nvPr>
        </p:nvSpPr>
        <p:spPr>
          <a:xfrm>
            <a:off x="467424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3"/>
          </p:nvPr>
        </p:nvSpPr>
        <p:spPr/>
        <p:txBody>
          <a:bodyPr/>
          <a:p>
            <a:fld id="{9FB07CBA-B3EA-4272-B4F3-C23F09CEBFEF}" type="slidenum">
              <a:t>&lt;#&gt;</a:t>
            </a:fld>
          </a:p>
        </p:txBody>
      </p:sp>
      <p:sp>
        <p:nvSpPr>
          <p:cNvPr id="8" name="PlaceHolder 7"/>
          <p:cNvSpPr>
            <a:spLocks noGrp="1"/>
          </p:cNvSpPr>
          <p:nvPr>
            <p:ph type="dt" idx="2"/>
          </p:nvPr>
        </p:nvSpPr>
        <p:spPr/>
        <p:txBody>
          <a:bodyPr/>
          <a:p>
            <a:r>
              <a:rPr lang="en-US"/>
              <a:t/>
            </a: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289" name="PlaceHolder 2"/>
          <p:cNvSpPr>
            <a:spLocks noGrp="1"/>
          </p:cNvSpPr>
          <p:nvPr>
            <p:ph/>
          </p:nvPr>
        </p:nvSpPr>
        <p:spPr>
          <a:xfrm>
            <a:off x="45720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90"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91" name="PlaceHolder 4"/>
          <p:cNvSpPr>
            <a:spLocks noGrp="1"/>
          </p:cNvSpPr>
          <p:nvPr>
            <p:ph/>
          </p:nvPr>
        </p:nvSpPr>
        <p:spPr>
          <a:xfrm>
            <a:off x="467424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20"/>
          </p:nvPr>
        </p:nvSpPr>
        <p:spPr/>
        <p:txBody>
          <a:bodyPr/>
          <a:p>
            <a:r>
              <a:t>Footer</a:t>
            </a:r>
          </a:p>
        </p:txBody>
      </p:sp>
      <p:sp>
        <p:nvSpPr>
          <p:cNvPr id="7" name="PlaceHolder 6"/>
          <p:cNvSpPr>
            <a:spLocks noGrp="1"/>
          </p:cNvSpPr>
          <p:nvPr>
            <p:ph type="sldNum" idx="21"/>
          </p:nvPr>
        </p:nvSpPr>
        <p:spPr/>
        <p:txBody>
          <a:bodyPr/>
          <a:p>
            <a:fld id="{A21865F2-24D6-476C-AD60-341774FCE023}" type="slidenum">
              <a:t>&lt;#&gt;</a:t>
            </a:fld>
          </a:p>
        </p:txBody>
      </p:sp>
      <p:sp>
        <p:nvSpPr>
          <p:cNvPr id="8" name="PlaceHolder 7"/>
          <p:cNvSpPr>
            <a:spLocks noGrp="1"/>
          </p:cNvSpPr>
          <p:nvPr>
            <p:ph type="dt" idx="19"/>
          </p:nvPr>
        </p:nvSpPr>
        <p:spPr/>
        <p:txBody>
          <a:bodyPr/>
          <a:p>
            <a:r>
              <a:rPr lang="en-US"/>
              <a:t/>
            </a: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293"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94"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95" name="PlaceHolder 4"/>
          <p:cNvSpPr>
            <a:spLocks noGrp="1"/>
          </p:cNvSpPr>
          <p:nvPr>
            <p:ph/>
          </p:nvPr>
        </p:nvSpPr>
        <p:spPr>
          <a:xfrm>
            <a:off x="457200" y="401040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20"/>
          </p:nvPr>
        </p:nvSpPr>
        <p:spPr/>
        <p:txBody>
          <a:bodyPr/>
          <a:p>
            <a:r>
              <a:t>Footer</a:t>
            </a:r>
          </a:p>
        </p:txBody>
      </p:sp>
      <p:sp>
        <p:nvSpPr>
          <p:cNvPr id="7" name="PlaceHolder 6"/>
          <p:cNvSpPr>
            <a:spLocks noGrp="1"/>
          </p:cNvSpPr>
          <p:nvPr>
            <p:ph type="sldNum" idx="21"/>
          </p:nvPr>
        </p:nvSpPr>
        <p:spPr/>
        <p:txBody>
          <a:bodyPr/>
          <a:p>
            <a:fld id="{9EA008DB-8D5A-4BBA-AE6E-B381CC65C1E5}" type="slidenum">
              <a:t>&lt;#&gt;</a:t>
            </a:fld>
          </a:p>
        </p:txBody>
      </p:sp>
      <p:sp>
        <p:nvSpPr>
          <p:cNvPr id="8" name="PlaceHolder 7"/>
          <p:cNvSpPr>
            <a:spLocks noGrp="1"/>
          </p:cNvSpPr>
          <p:nvPr>
            <p:ph type="dt" idx="19"/>
          </p:nvPr>
        </p:nvSpPr>
        <p:spPr/>
        <p:txBody>
          <a:bodyPr/>
          <a:p>
            <a:r>
              <a:rPr lang="en-US"/>
              <a:t/>
            </a: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297" name="PlaceHolder 2"/>
          <p:cNvSpPr>
            <a:spLocks noGrp="1"/>
          </p:cNvSpPr>
          <p:nvPr>
            <p:ph/>
          </p:nvPr>
        </p:nvSpPr>
        <p:spPr>
          <a:xfrm>
            <a:off x="457200" y="164628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98" name="PlaceHolder 3"/>
          <p:cNvSpPr>
            <a:spLocks noGrp="1"/>
          </p:cNvSpPr>
          <p:nvPr>
            <p:ph/>
          </p:nvPr>
        </p:nvSpPr>
        <p:spPr>
          <a:xfrm>
            <a:off x="457200" y="401040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5" name="PlaceHolder 4"/>
          <p:cNvSpPr>
            <a:spLocks noGrp="1"/>
          </p:cNvSpPr>
          <p:nvPr>
            <p:ph type="ftr" idx="20"/>
          </p:nvPr>
        </p:nvSpPr>
        <p:spPr/>
        <p:txBody>
          <a:bodyPr/>
          <a:p>
            <a:r>
              <a:t>Footer</a:t>
            </a:r>
          </a:p>
        </p:txBody>
      </p:sp>
      <p:sp>
        <p:nvSpPr>
          <p:cNvPr id="6" name="PlaceHolder 5"/>
          <p:cNvSpPr>
            <a:spLocks noGrp="1"/>
          </p:cNvSpPr>
          <p:nvPr>
            <p:ph type="sldNum" idx="21"/>
          </p:nvPr>
        </p:nvSpPr>
        <p:spPr/>
        <p:txBody>
          <a:bodyPr/>
          <a:p>
            <a:fld id="{BA218FDF-43A0-423B-9A4C-16ADFEFA4261}" type="slidenum">
              <a:t>&lt;#&gt;</a:t>
            </a:fld>
          </a:p>
        </p:txBody>
      </p:sp>
      <p:sp>
        <p:nvSpPr>
          <p:cNvPr id="7" name="PlaceHolder 6"/>
          <p:cNvSpPr>
            <a:spLocks noGrp="1"/>
          </p:cNvSpPr>
          <p:nvPr>
            <p:ph type="dt" idx="19"/>
          </p:nvPr>
        </p:nvSpPr>
        <p:spPr/>
        <p:txBody>
          <a:bodyPr/>
          <a:p>
            <a:r>
              <a:rPr lang="en-US"/>
              <a:t/>
            </a: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00"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01"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02" name="PlaceHolder 4"/>
          <p:cNvSpPr>
            <a:spLocks noGrp="1"/>
          </p:cNvSpPr>
          <p:nvPr>
            <p:ph/>
          </p:nvPr>
        </p:nvSpPr>
        <p:spPr>
          <a:xfrm>
            <a:off x="45720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03" name="PlaceHolder 5"/>
          <p:cNvSpPr>
            <a:spLocks noGrp="1"/>
          </p:cNvSpPr>
          <p:nvPr>
            <p:ph/>
          </p:nvPr>
        </p:nvSpPr>
        <p:spPr>
          <a:xfrm>
            <a:off x="467424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7" name="PlaceHolder 6"/>
          <p:cNvSpPr>
            <a:spLocks noGrp="1"/>
          </p:cNvSpPr>
          <p:nvPr>
            <p:ph type="ftr" idx="20"/>
          </p:nvPr>
        </p:nvSpPr>
        <p:spPr/>
        <p:txBody>
          <a:bodyPr/>
          <a:p>
            <a:r>
              <a:t>Footer</a:t>
            </a:r>
          </a:p>
        </p:txBody>
      </p:sp>
      <p:sp>
        <p:nvSpPr>
          <p:cNvPr id="8" name="PlaceHolder 7"/>
          <p:cNvSpPr>
            <a:spLocks noGrp="1"/>
          </p:cNvSpPr>
          <p:nvPr>
            <p:ph type="sldNum" idx="21"/>
          </p:nvPr>
        </p:nvSpPr>
        <p:spPr/>
        <p:txBody>
          <a:bodyPr/>
          <a:p>
            <a:fld id="{CAA9EA57-F680-4B7B-9D4F-B4FE93A0405A}" type="slidenum">
              <a:t>&lt;#&gt;</a:t>
            </a:fld>
          </a:p>
        </p:txBody>
      </p:sp>
      <p:sp>
        <p:nvSpPr>
          <p:cNvPr id="9" name="PlaceHolder 8"/>
          <p:cNvSpPr>
            <a:spLocks noGrp="1"/>
          </p:cNvSpPr>
          <p:nvPr>
            <p:ph type="dt" idx="19"/>
          </p:nvPr>
        </p:nvSpPr>
        <p:spPr/>
        <p:txBody>
          <a:bodyPr/>
          <a:p>
            <a:r>
              <a:rPr lang="en-US"/>
              <a:t/>
            </a: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05" name="PlaceHolder 2"/>
          <p:cNvSpPr>
            <a:spLocks noGrp="1"/>
          </p:cNvSpPr>
          <p:nvPr>
            <p:ph/>
          </p:nvPr>
        </p:nvSpPr>
        <p:spPr>
          <a:xfrm>
            <a:off x="45720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06" name="PlaceHolder 3"/>
          <p:cNvSpPr>
            <a:spLocks noGrp="1"/>
          </p:cNvSpPr>
          <p:nvPr>
            <p:ph/>
          </p:nvPr>
        </p:nvSpPr>
        <p:spPr>
          <a:xfrm>
            <a:off x="323964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07" name="PlaceHolder 4"/>
          <p:cNvSpPr>
            <a:spLocks noGrp="1"/>
          </p:cNvSpPr>
          <p:nvPr>
            <p:ph/>
          </p:nvPr>
        </p:nvSpPr>
        <p:spPr>
          <a:xfrm>
            <a:off x="602208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08" name="PlaceHolder 5"/>
          <p:cNvSpPr>
            <a:spLocks noGrp="1"/>
          </p:cNvSpPr>
          <p:nvPr>
            <p:ph/>
          </p:nvPr>
        </p:nvSpPr>
        <p:spPr>
          <a:xfrm>
            <a:off x="45720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09" name="PlaceHolder 6"/>
          <p:cNvSpPr>
            <a:spLocks noGrp="1"/>
          </p:cNvSpPr>
          <p:nvPr>
            <p:ph/>
          </p:nvPr>
        </p:nvSpPr>
        <p:spPr>
          <a:xfrm>
            <a:off x="323964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10" name="PlaceHolder 7"/>
          <p:cNvSpPr>
            <a:spLocks noGrp="1"/>
          </p:cNvSpPr>
          <p:nvPr>
            <p:ph/>
          </p:nvPr>
        </p:nvSpPr>
        <p:spPr>
          <a:xfrm>
            <a:off x="602208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9" name="PlaceHolder 8"/>
          <p:cNvSpPr>
            <a:spLocks noGrp="1"/>
          </p:cNvSpPr>
          <p:nvPr>
            <p:ph type="ftr" idx="20"/>
          </p:nvPr>
        </p:nvSpPr>
        <p:spPr/>
        <p:txBody>
          <a:bodyPr/>
          <a:p>
            <a:r>
              <a:t>Footer</a:t>
            </a:r>
          </a:p>
        </p:txBody>
      </p:sp>
      <p:sp>
        <p:nvSpPr>
          <p:cNvPr id="10" name="PlaceHolder 9"/>
          <p:cNvSpPr>
            <a:spLocks noGrp="1"/>
          </p:cNvSpPr>
          <p:nvPr>
            <p:ph type="sldNum" idx="21"/>
          </p:nvPr>
        </p:nvSpPr>
        <p:spPr/>
        <p:txBody>
          <a:bodyPr/>
          <a:p>
            <a:fld id="{31F9D7DC-3C96-47E3-8BB7-DFB7AB630C16}" type="slidenum">
              <a:t>&lt;#&gt;</a:t>
            </a:fld>
          </a:p>
        </p:txBody>
      </p:sp>
      <p:sp>
        <p:nvSpPr>
          <p:cNvPr id="11" name="PlaceHolder 10"/>
          <p:cNvSpPr>
            <a:spLocks noGrp="1"/>
          </p:cNvSpPr>
          <p:nvPr>
            <p:ph type="dt" idx="19"/>
          </p:nvPr>
        </p:nvSpPr>
        <p:spPr/>
        <p:txBody>
          <a:bodyPr/>
          <a:p>
            <a:r>
              <a:rPr lang="en-US"/>
              <a:t/>
            </a: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4"/>
          </p:nvPr>
        </p:nvSpPr>
        <p:spPr/>
        <p:txBody>
          <a:bodyPr/>
          <a:p>
            <a:r>
              <a:t>Footer</a:t>
            </a:r>
          </a:p>
        </p:txBody>
      </p:sp>
      <p:sp>
        <p:nvSpPr>
          <p:cNvPr id="3" name="PlaceHolder 2"/>
          <p:cNvSpPr>
            <a:spLocks noGrp="1"/>
          </p:cNvSpPr>
          <p:nvPr>
            <p:ph type="sldNum" idx="23"/>
          </p:nvPr>
        </p:nvSpPr>
        <p:spPr/>
        <p:txBody>
          <a:bodyPr/>
          <a:p>
            <a:fld id="{3F0BC419-0B89-4141-8B8B-733411609AE6}" type="slidenum">
              <a:t>&lt;#&gt;</a:t>
            </a:fld>
          </a:p>
        </p:txBody>
      </p:sp>
      <p:sp>
        <p:nvSpPr>
          <p:cNvPr id="4" name="PlaceHolder 3"/>
          <p:cNvSpPr>
            <a:spLocks noGrp="1"/>
          </p:cNvSpPr>
          <p:nvPr>
            <p:ph type="dt" idx="22"/>
          </p:nvPr>
        </p:nvSpPr>
        <p:spPr/>
        <p:txBody>
          <a:bodyPr/>
          <a:p>
            <a:r>
              <a:rPr lang="en-US"/>
              <a:t/>
            </a:r>
          </a:p>
        </p:txBody>
      </p:sp>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17"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18" name="PlaceHolder 2"/>
          <p:cNvSpPr>
            <a:spLocks noGrp="1"/>
          </p:cNvSpPr>
          <p:nvPr>
            <p:ph type="subTitle"/>
          </p:nvPr>
        </p:nvSpPr>
        <p:spPr>
          <a:xfrm>
            <a:off x="457200" y="1646280"/>
            <a:ext cx="8229600" cy="4525920"/>
          </a:xfrm>
          <a:prstGeom prst="rect">
            <a:avLst/>
          </a:prstGeom>
          <a:noFill/>
          <a:ln w="0">
            <a:noFill/>
          </a:ln>
        </p:spPr>
        <p:txBody>
          <a:bodyPr lIns="0" rIns="0" tIns="0" bIns="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 name="PlaceHolder 3"/>
          <p:cNvSpPr>
            <a:spLocks noGrp="1"/>
          </p:cNvSpPr>
          <p:nvPr>
            <p:ph type="ftr" idx="24"/>
          </p:nvPr>
        </p:nvSpPr>
        <p:spPr/>
        <p:txBody>
          <a:bodyPr/>
          <a:p>
            <a:r>
              <a:t>Footer</a:t>
            </a:r>
          </a:p>
        </p:txBody>
      </p:sp>
      <p:sp>
        <p:nvSpPr>
          <p:cNvPr id="5" name="PlaceHolder 4"/>
          <p:cNvSpPr>
            <a:spLocks noGrp="1"/>
          </p:cNvSpPr>
          <p:nvPr>
            <p:ph type="sldNum" idx="23"/>
          </p:nvPr>
        </p:nvSpPr>
        <p:spPr/>
        <p:txBody>
          <a:bodyPr/>
          <a:p>
            <a:fld id="{45127D7C-96CC-421E-B77F-46E44DE06ADD}" type="slidenum">
              <a:t>&lt;#&gt;</a:t>
            </a:fld>
          </a:p>
        </p:txBody>
      </p:sp>
      <p:sp>
        <p:nvSpPr>
          <p:cNvPr id="6" name="PlaceHolder 5"/>
          <p:cNvSpPr>
            <a:spLocks noGrp="1"/>
          </p:cNvSpPr>
          <p:nvPr>
            <p:ph type="dt" idx="22"/>
          </p:nvPr>
        </p:nvSpPr>
        <p:spPr/>
        <p:txBody>
          <a:bodyPr/>
          <a:p>
            <a:r>
              <a:rPr lang="en-US"/>
              <a:t/>
            </a: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20" name="PlaceHolder 2"/>
          <p:cNvSpPr>
            <a:spLocks noGrp="1"/>
          </p:cNvSpPr>
          <p:nvPr>
            <p:ph/>
          </p:nvPr>
        </p:nvSpPr>
        <p:spPr>
          <a:xfrm>
            <a:off x="457200" y="1646280"/>
            <a:ext cx="82296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 name="PlaceHolder 3"/>
          <p:cNvSpPr>
            <a:spLocks noGrp="1"/>
          </p:cNvSpPr>
          <p:nvPr>
            <p:ph type="ftr" idx="24"/>
          </p:nvPr>
        </p:nvSpPr>
        <p:spPr/>
        <p:txBody>
          <a:bodyPr/>
          <a:p>
            <a:r>
              <a:t>Footer</a:t>
            </a:r>
          </a:p>
        </p:txBody>
      </p:sp>
      <p:sp>
        <p:nvSpPr>
          <p:cNvPr id="5" name="PlaceHolder 4"/>
          <p:cNvSpPr>
            <a:spLocks noGrp="1"/>
          </p:cNvSpPr>
          <p:nvPr>
            <p:ph type="sldNum" idx="23"/>
          </p:nvPr>
        </p:nvSpPr>
        <p:spPr/>
        <p:txBody>
          <a:bodyPr/>
          <a:p>
            <a:fld id="{33F0AD45-1C43-4FCF-BE84-7590AFE094D4}" type="slidenum">
              <a:t>&lt;#&gt;</a:t>
            </a:fld>
          </a:p>
        </p:txBody>
      </p:sp>
      <p:sp>
        <p:nvSpPr>
          <p:cNvPr id="6" name="PlaceHolder 5"/>
          <p:cNvSpPr>
            <a:spLocks noGrp="1"/>
          </p:cNvSpPr>
          <p:nvPr>
            <p:ph type="dt" idx="22"/>
          </p:nvPr>
        </p:nvSpPr>
        <p:spPr/>
        <p:txBody>
          <a:bodyPr/>
          <a:p>
            <a:r>
              <a:rPr lang="en-US"/>
              <a:t/>
            </a: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22" name="PlaceHolder 2"/>
          <p:cNvSpPr>
            <a:spLocks noGrp="1"/>
          </p:cNvSpPr>
          <p:nvPr>
            <p:ph/>
          </p:nvPr>
        </p:nvSpPr>
        <p:spPr>
          <a:xfrm>
            <a:off x="45720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23" name="PlaceHolder 3"/>
          <p:cNvSpPr>
            <a:spLocks noGrp="1"/>
          </p:cNvSpPr>
          <p:nvPr>
            <p:ph/>
          </p:nvPr>
        </p:nvSpPr>
        <p:spPr>
          <a:xfrm>
            <a:off x="467424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5" name="PlaceHolder 4"/>
          <p:cNvSpPr>
            <a:spLocks noGrp="1"/>
          </p:cNvSpPr>
          <p:nvPr>
            <p:ph type="ftr" idx="24"/>
          </p:nvPr>
        </p:nvSpPr>
        <p:spPr/>
        <p:txBody>
          <a:bodyPr/>
          <a:p>
            <a:r>
              <a:t>Footer</a:t>
            </a:r>
          </a:p>
        </p:txBody>
      </p:sp>
      <p:sp>
        <p:nvSpPr>
          <p:cNvPr id="6" name="PlaceHolder 5"/>
          <p:cNvSpPr>
            <a:spLocks noGrp="1"/>
          </p:cNvSpPr>
          <p:nvPr>
            <p:ph type="sldNum" idx="23"/>
          </p:nvPr>
        </p:nvSpPr>
        <p:spPr/>
        <p:txBody>
          <a:bodyPr/>
          <a:p>
            <a:fld id="{2D1E4B75-31E8-48E6-8E5C-AAA20B0C1B3B}" type="slidenum">
              <a:t>&lt;#&gt;</a:t>
            </a:fld>
          </a:p>
        </p:txBody>
      </p:sp>
      <p:sp>
        <p:nvSpPr>
          <p:cNvPr id="7" name="PlaceHolder 6"/>
          <p:cNvSpPr>
            <a:spLocks noGrp="1"/>
          </p:cNvSpPr>
          <p:nvPr>
            <p:ph type="dt" idx="22"/>
          </p:nvPr>
        </p:nvSpPr>
        <p:spPr/>
        <p:txBody>
          <a:bodyPr/>
          <a:p>
            <a:r>
              <a:rPr lang="en-US"/>
              <a:t/>
            </a: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24"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 name="PlaceHolder 2"/>
          <p:cNvSpPr>
            <a:spLocks noGrp="1"/>
          </p:cNvSpPr>
          <p:nvPr>
            <p:ph type="ftr" idx="24"/>
          </p:nvPr>
        </p:nvSpPr>
        <p:spPr/>
        <p:txBody>
          <a:bodyPr/>
          <a:p>
            <a:r>
              <a:t>Footer</a:t>
            </a:r>
          </a:p>
        </p:txBody>
      </p:sp>
      <p:sp>
        <p:nvSpPr>
          <p:cNvPr id="4" name="PlaceHolder 3"/>
          <p:cNvSpPr>
            <a:spLocks noGrp="1"/>
          </p:cNvSpPr>
          <p:nvPr>
            <p:ph type="sldNum" idx="23"/>
          </p:nvPr>
        </p:nvSpPr>
        <p:spPr/>
        <p:txBody>
          <a:bodyPr/>
          <a:p>
            <a:fld id="{329CE225-DC5C-42BC-B74A-3A57EAD3F61D}" type="slidenum">
              <a:t>&lt;#&gt;</a:t>
            </a:fld>
          </a:p>
        </p:txBody>
      </p:sp>
      <p:sp>
        <p:nvSpPr>
          <p:cNvPr id="5" name="PlaceHolder 4"/>
          <p:cNvSpPr>
            <a:spLocks noGrp="1"/>
          </p:cNvSpPr>
          <p:nvPr>
            <p:ph type="dt" idx="22"/>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26"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7"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28" name="PlaceHolder 4"/>
          <p:cNvSpPr>
            <a:spLocks noGrp="1"/>
          </p:cNvSpPr>
          <p:nvPr>
            <p:ph/>
          </p:nvPr>
        </p:nvSpPr>
        <p:spPr>
          <a:xfrm>
            <a:off x="457200" y="401040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3"/>
          </p:nvPr>
        </p:nvSpPr>
        <p:spPr/>
        <p:txBody>
          <a:bodyPr/>
          <a:p>
            <a:fld id="{1B8D4C60-6F33-4808-BEC9-B2CB4085361B}" type="slidenum">
              <a:t>&lt;#&gt;</a:t>
            </a:fld>
          </a:p>
        </p:txBody>
      </p:sp>
      <p:sp>
        <p:nvSpPr>
          <p:cNvPr id="8" name="PlaceHolder 7"/>
          <p:cNvSpPr>
            <a:spLocks noGrp="1"/>
          </p:cNvSpPr>
          <p:nvPr>
            <p:ph type="dt" idx="2"/>
          </p:nvPr>
        </p:nvSpPr>
        <p:spPr/>
        <p:txBody>
          <a:bodyPr/>
          <a:p>
            <a:r>
              <a:rPr lang="en-US"/>
              <a:t/>
            </a: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25" name="PlaceHolder 1"/>
          <p:cNvSpPr>
            <a:spLocks noGrp="1"/>
          </p:cNvSpPr>
          <p:nvPr>
            <p:ph type="subTitle"/>
          </p:nvPr>
        </p:nvSpPr>
        <p:spPr>
          <a:xfrm>
            <a:off x="457200" y="253800"/>
            <a:ext cx="8229600" cy="5299560"/>
          </a:xfrm>
          <a:prstGeom prst="rect">
            <a:avLst/>
          </a:prstGeom>
          <a:noFill/>
          <a:ln w="0">
            <a:noFill/>
          </a:ln>
        </p:spPr>
        <p:txBody>
          <a:bodyPr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 name="PlaceHolder 2"/>
          <p:cNvSpPr>
            <a:spLocks noGrp="1"/>
          </p:cNvSpPr>
          <p:nvPr>
            <p:ph type="ftr" idx="24"/>
          </p:nvPr>
        </p:nvSpPr>
        <p:spPr/>
        <p:txBody>
          <a:bodyPr/>
          <a:p>
            <a:r>
              <a:t>Footer</a:t>
            </a:r>
          </a:p>
        </p:txBody>
      </p:sp>
      <p:sp>
        <p:nvSpPr>
          <p:cNvPr id="4" name="PlaceHolder 3"/>
          <p:cNvSpPr>
            <a:spLocks noGrp="1"/>
          </p:cNvSpPr>
          <p:nvPr>
            <p:ph type="sldNum" idx="23"/>
          </p:nvPr>
        </p:nvSpPr>
        <p:spPr/>
        <p:txBody>
          <a:bodyPr/>
          <a:p>
            <a:fld id="{A736176A-313B-4271-B0CC-56E093A3964F}" type="slidenum">
              <a:t>&lt;#&gt;</a:t>
            </a:fld>
          </a:p>
        </p:txBody>
      </p:sp>
      <p:sp>
        <p:nvSpPr>
          <p:cNvPr id="5" name="PlaceHolder 4"/>
          <p:cNvSpPr>
            <a:spLocks noGrp="1"/>
          </p:cNvSpPr>
          <p:nvPr>
            <p:ph type="dt" idx="22"/>
          </p:nvPr>
        </p:nvSpPr>
        <p:spPr/>
        <p:txBody>
          <a:bodyPr/>
          <a:p>
            <a:r>
              <a:rPr lang="en-US"/>
              <a:t/>
            </a: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27"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28" name="PlaceHolder 3"/>
          <p:cNvSpPr>
            <a:spLocks noGrp="1"/>
          </p:cNvSpPr>
          <p:nvPr>
            <p:ph/>
          </p:nvPr>
        </p:nvSpPr>
        <p:spPr>
          <a:xfrm>
            <a:off x="467424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29" name="PlaceHolder 4"/>
          <p:cNvSpPr>
            <a:spLocks noGrp="1"/>
          </p:cNvSpPr>
          <p:nvPr>
            <p:ph/>
          </p:nvPr>
        </p:nvSpPr>
        <p:spPr>
          <a:xfrm>
            <a:off x="45720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24"/>
          </p:nvPr>
        </p:nvSpPr>
        <p:spPr/>
        <p:txBody>
          <a:bodyPr/>
          <a:p>
            <a:r>
              <a:t>Footer</a:t>
            </a:r>
          </a:p>
        </p:txBody>
      </p:sp>
      <p:sp>
        <p:nvSpPr>
          <p:cNvPr id="7" name="PlaceHolder 6"/>
          <p:cNvSpPr>
            <a:spLocks noGrp="1"/>
          </p:cNvSpPr>
          <p:nvPr>
            <p:ph type="sldNum" idx="23"/>
          </p:nvPr>
        </p:nvSpPr>
        <p:spPr/>
        <p:txBody>
          <a:bodyPr/>
          <a:p>
            <a:fld id="{45BDD7AD-C30E-4AFA-839B-9B96AEE5C7D3}" type="slidenum">
              <a:t>&lt;#&gt;</a:t>
            </a:fld>
          </a:p>
        </p:txBody>
      </p:sp>
      <p:sp>
        <p:nvSpPr>
          <p:cNvPr id="8" name="PlaceHolder 7"/>
          <p:cNvSpPr>
            <a:spLocks noGrp="1"/>
          </p:cNvSpPr>
          <p:nvPr>
            <p:ph type="dt" idx="22"/>
          </p:nvPr>
        </p:nvSpPr>
        <p:spPr/>
        <p:txBody>
          <a:bodyPr/>
          <a:p>
            <a:r>
              <a:rPr lang="en-US"/>
              <a:t/>
            </a: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31" name="PlaceHolder 2"/>
          <p:cNvSpPr>
            <a:spLocks noGrp="1"/>
          </p:cNvSpPr>
          <p:nvPr>
            <p:ph/>
          </p:nvPr>
        </p:nvSpPr>
        <p:spPr>
          <a:xfrm>
            <a:off x="457200" y="1646280"/>
            <a:ext cx="40158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32"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33" name="PlaceHolder 4"/>
          <p:cNvSpPr>
            <a:spLocks noGrp="1"/>
          </p:cNvSpPr>
          <p:nvPr>
            <p:ph/>
          </p:nvPr>
        </p:nvSpPr>
        <p:spPr>
          <a:xfrm>
            <a:off x="467424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24"/>
          </p:nvPr>
        </p:nvSpPr>
        <p:spPr/>
        <p:txBody>
          <a:bodyPr/>
          <a:p>
            <a:r>
              <a:t>Footer</a:t>
            </a:r>
          </a:p>
        </p:txBody>
      </p:sp>
      <p:sp>
        <p:nvSpPr>
          <p:cNvPr id="7" name="PlaceHolder 6"/>
          <p:cNvSpPr>
            <a:spLocks noGrp="1"/>
          </p:cNvSpPr>
          <p:nvPr>
            <p:ph type="sldNum" idx="23"/>
          </p:nvPr>
        </p:nvSpPr>
        <p:spPr/>
        <p:txBody>
          <a:bodyPr/>
          <a:p>
            <a:fld id="{5680C6D9-9573-46F8-B118-7F63197D0CD0}" type="slidenum">
              <a:t>&lt;#&gt;</a:t>
            </a:fld>
          </a:p>
        </p:txBody>
      </p:sp>
      <p:sp>
        <p:nvSpPr>
          <p:cNvPr id="8" name="PlaceHolder 7"/>
          <p:cNvSpPr>
            <a:spLocks noGrp="1"/>
          </p:cNvSpPr>
          <p:nvPr>
            <p:ph type="dt" idx="22"/>
          </p:nvPr>
        </p:nvSpPr>
        <p:spPr/>
        <p:txBody>
          <a:bodyPr/>
          <a:p>
            <a:r>
              <a:rPr lang="en-US"/>
              <a:t/>
            </a: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35"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36"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37" name="PlaceHolder 4"/>
          <p:cNvSpPr>
            <a:spLocks noGrp="1"/>
          </p:cNvSpPr>
          <p:nvPr>
            <p:ph/>
          </p:nvPr>
        </p:nvSpPr>
        <p:spPr>
          <a:xfrm>
            <a:off x="457200" y="401040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6" name="PlaceHolder 5"/>
          <p:cNvSpPr>
            <a:spLocks noGrp="1"/>
          </p:cNvSpPr>
          <p:nvPr>
            <p:ph type="ftr" idx="24"/>
          </p:nvPr>
        </p:nvSpPr>
        <p:spPr/>
        <p:txBody>
          <a:bodyPr/>
          <a:p>
            <a:r>
              <a:t>Footer</a:t>
            </a:r>
          </a:p>
        </p:txBody>
      </p:sp>
      <p:sp>
        <p:nvSpPr>
          <p:cNvPr id="7" name="PlaceHolder 6"/>
          <p:cNvSpPr>
            <a:spLocks noGrp="1"/>
          </p:cNvSpPr>
          <p:nvPr>
            <p:ph type="sldNum" idx="23"/>
          </p:nvPr>
        </p:nvSpPr>
        <p:spPr/>
        <p:txBody>
          <a:bodyPr/>
          <a:p>
            <a:fld id="{BD45CA85-239F-4B22-88A1-2FED1E0105A4}" type="slidenum">
              <a:t>&lt;#&gt;</a:t>
            </a:fld>
          </a:p>
        </p:txBody>
      </p:sp>
      <p:sp>
        <p:nvSpPr>
          <p:cNvPr id="8" name="PlaceHolder 7"/>
          <p:cNvSpPr>
            <a:spLocks noGrp="1"/>
          </p:cNvSpPr>
          <p:nvPr>
            <p:ph type="dt" idx="22"/>
          </p:nvPr>
        </p:nvSpPr>
        <p:spPr/>
        <p:txBody>
          <a:bodyPr/>
          <a:p>
            <a:r>
              <a:rPr lang="en-US"/>
              <a:t/>
            </a: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39" name="PlaceHolder 2"/>
          <p:cNvSpPr>
            <a:spLocks noGrp="1"/>
          </p:cNvSpPr>
          <p:nvPr>
            <p:ph/>
          </p:nvPr>
        </p:nvSpPr>
        <p:spPr>
          <a:xfrm>
            <a:off x="457200" y="164628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40" name="PlaceHolder 3"/>
          <p:cNvSpPr>
            <a:spLocks noGrp="1"/>
          </p:cNvSpPr>
          <p:nvPr>
            <p:ph/>
          </p:nvPr>
        </p:nvSpPr>
        <p:spPr>
          <a:xfrm>
            <a:off x="457200" y="4010400"/>
            <a:ext cx="822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5" name="PlaceHolder 4"/>
          <p:cNvSpPr>
            <a:spLocks noGrp="1"/>
          </p:cNvSpPr>
          <p:nvPr>
            <p:ph type="ftr" idx="24"/>
          </p:nvPr>
        </p:nvSpPr>
        <p:spPr/>
        <p:txBody>
          <a:bodyPr/>
          <a:p>
            <a:r>
              <a:t>Footer</a:t>
            </a:r>
          </a:p>
        </p:txBody>
      </p:sp>
      <p:sp>
        <p:nvSpPr>
          <p:cNvPr id="6" name="PlaceHolder 5"/>
          <p:cNvSpPr>
            <a:spLocks noGrp="1"/>
          </p:cNvSpPr>
          <p:nvPr>
            <p:ph type="sldNum" idx="23"/>
          </p:nvPr>
        </p:nvSpPr>
        <p:spPr/>
        <p:txBody>
          <a:bodyPr/>
          <a:p>
            <a:fld id="{2A8316C0-2ECD-40EA-A8D1-736F2E471D88}" type="slidenum">
              <a:t>&lt;#&gt;</a:t>
            </a:fld>
          </a:p>
        </p:txBody>
      </p:sp>
      <p:sp>
        <p:nvSpPr>
          <p:cNvPr id="7" name="PlaceHolder 6"/>
          <p:cNvSpPr>
            <a:spLocks noGrp="1"/>
          </p:cNvSpPr>
          <p:nvPr>
            <p:ph type="dt" idx="22"/>
          </p:nvPr>
        </p:nvSpPr>
        <p:spPr/>
        <p:txBody>
          <a:bodyPr/>
          <a:p>
            <a:r>
              <a:rPr lang="en-US"/>
              <a:t/>
            </a: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42" name="PlaceHolder 2"/>
          <p:cNvSpPr>
            <a:spLocks noGrp="1"/>
          </p:cNvSpPr>
          <p:nvPr>
            <p:ph/>
          </p:nvPr>
        </p:nvSpPr>
        <p:spPr>
          <a:xfrm>
            <a:off x="45720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43" name="PlaceHolder 3"/>
          <p:cNvSpPr>
            <a:spLocks noGrp="1"/>
          </p:cNvSpPr>
          <p:nvPr>
            <p:ph/>
          </p:nvPr>
        </p:nvSpPr>
        <p:spPr>
          <a:xfrm>
            <a:off x="4674240" y="164628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44" name="PlaceHolder 4"/>
          <p:cNvSpPr>
            <a:spLocks noGrp="1"/>
          </p:cNvSpPr>
          <p:nvPr>
            <p:ph/>
          </p:nvPr>
        </p:nvSpPr>
        <p:spPr>
          <a:xfrm>
            <a:off x="45720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45" name="PlaceHolder 5"/>
          <p:cNvSpPr>
            <a:spLocks noGrp="1"/>
          </p:cNvSpPr>
          <p:nvPr>
            <p:ph/>
          </p:nvPr>
        </p:nvSpPr>
        <p:spPr>
          <a:xfrm>
            <a:off x="4674240" y="4010400"/>
            <a:ext cx="40158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7" name="PlaceHolder 6"/>
          <p:cNvSpPr>
            <a:spLocks noGrp="1"/>
          </p:cNvSpPr>
          <p:nvPr>
            <p:ph type="ftr" idx="24"/>
          </p:nvPr>
        </p:nvSpPr>
        <p:spPr/>
        <p:txBody>
          <a:bodyPr/>
          <a:p>
            <a:r>
              <a:t>Footer</a:t>
            </a:r>
          </a:p>
        </p:txBody>
      </p:sp>
      <p:sp>
        <p:nvSpPr>
          <p:cNvPr id="8" name="PlaceHolder 7"/>
          <p:cNvSpPr>
            <a:spLocks noGrp="1"/>
          </p:cNvSpPr>
          <p:nvPr>
            <p:ph type="sldNum" idx="23"/>
          </p:nvPr>
        </p:nvSpPr>
        <p:spPr/>
        <p:txBody>
          <a:bodyPr/>
          <a:p>
            <a:fld id="{B2B9F417-3272-4CAD-B19A-ED4693322BFE}" type="slidenum">
              <a:t>&lt;#&gt;</a:t>
            </a:fld>
          </a:p>
        </p:txBody>
      </p:sp>
      <p:sp>
        <p:nvSpPr>
          <p:cNvPr id="9" name="PlaceHolder 8"/>
          <p:cNvSpPr>
            <a:spLocks noGrp="1"/>
          </p:cNvSpPr>
          <p:nvPr>
            <p:ph type="dt" idx="22"/>
          </p:nvPr>
        </p:nvSpPr>
        <p:spPr/>
        <p:txBody>
          <a:bodyPr/>
          <a:p>
            <a:r>
              <a:rPr lang="en-US"/>
              <a:t/>
            </a: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47" name="PlaceHolder 2"/>
          <p:cNvSpPr>
            <a:spLocks noGrp="1"/>
          </p:cNvSpPr>
          <p:nvPr>
            <p:ph/>
          </p:nvPr>
        </p:nvSpPr>
        <p:spPr>
          <a:xfrm>
            <a:off x="45720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48" name="PlaceHolder 3"/>
          <p:cNvSpPr>
            <a:spLocks noGrp="1"/>
          </p:cNvSpPr>
          <p:nvPr>
            <p:ph/>
          </p:nvPr>
        </p:nvSpPr>
        <p:spPr>
          <a:xfrm>
            <a:off x="323964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49" name="PlaceHolder 4"/>
          <p:cNvSpPr>
            <a:spLocks noGrp="1"/>
          </p:cNvSpPr>
          <p:nvPr>
            <p:ph/>
          </p:nvPr>
        </p:nvSpPr>
        <p:spPr>
          <a:xfrm>
            <a:off x="6022080" y="164628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50" name="PlaceHolder 5"/>
          <p:cNvSpPr>
            <a:spLocks noGrp="1"/>
          </p:cNvSpPr>
          <p:nvPr>
            <p:ph/>
          </p:nvPr>
        </p:nvSpPr>
        <p:spPr>
          <a:xfrm>
            <a:off x="45720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51" name="PlaceHolder 6"/>
          <p:cNvSpPr>
            <a:spLocks noGrp="1"/>
          </p:cNvSpPr>
          <p:nvPr>
            <p:ph/>
          </p:nvPr>
        </p:nvSpPr>
        <p:spPr>
          <a:xfrm>
            <a:off x="323964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352" name="PlaceHolder 7"/>
          <p:cNvSpPr>
            <a:spLocks noGrp="1"/>
          </p:cNvSpPr>
          <p:nvPr>
            <p:ph/>
          </p:nvPr>
        </p:nvSpPr>
        <p:spPr>
          <a:xfrm>
            <a:off x="6022080" y="4010400"/>
            <a:ext cx="2649600" cy="215856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9" name="PlaceHolder 8"/>
          <p:cNvSpPr>
            <a:spLocks noGrp="1"/>
          </p:cNvSpPr>
          <p:nvPr>
            <p:ph type="ftr" idx="24"/>
          </p:nvPr>
        </p:nvSpPr>
        <p:spPr/>
        <p:txBody>
          <a:bodyPr/>
          <a:p>
            <a:r>
              <a:t>Footer</a:t>
            </a:r>
          </a:p>
        </p:txBody>
      </p:sp>
      <p:sp>
        <p:nvSpPr>
          <p:cNvPr id="10" name="PlaceHolder 9"/>
          <p:cNvSpPr>
            <a:spLocks noGrp="1"/>
          </p:cNvSpPr>
          <p:nvPr>
            <p:ph type="sldNum" idx="23"/>
          </p:nvPr>
        </p:nvSpPr>
        <p:spPr/>
        <p:txBody>
          <a:bodyPr/>
          <a:p>
            <a:fld id="{0B31FDBF-3915-4DCE-BE2C-79FA77859481}" type="slidenum">
              <a:t>&lt;#&gt;</a:t>
            </a:fld>
          </a:p>
        </p:txBody>
      </p:sp>
      <p:sp>
        <p:nvSpPr>
          <p:cNvPr id="11" name="PlaceHolder 10"/>
          <p:cNvSpPr>
            <a:spLocks noGrp="1"/>
          </p:cNvSpPr>
          <p:nvPr>
            <p:ph type="dt" idx="22"/>
          </p:nvPr>
        </p:nvSpPr>
        <p:spPr/>
        <p:txBody>
          <a:bodyPr/>
          <a:p>
            <a:r>
              <a:rPr lang="en-US"/>
              <a:t/>
            </a: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7"/>
          </p:nvPr>
        </p:nvSpPr>
        <p:spPr/>
        <p:txBody>
          <a:bodyPr/>
          <a:p>
            <a:r>
              <a:t>Footer</a:t>
            </a:r>
          </a:p>
        </p:txBody>
      </p:sp>
      <p:sp>
        <p:nvSpPr>
          <p:cNvPr id="3" name="PlaceHolder 2"/>
          <p:cNvSpPr>
            <a:spLocks noGrp="1"/>
          </p:cNvSpPr>
          <p:nvPr>
            <p:ph type="sldNum" idx="26"/>
          </p:nvPr>
        </p:nvSpPr>
        <p:spPr/>
        <p:txBody>
          <a:bodyPr/>
          <a:p>
            <a:fld id="{74CACE43-182C-492D-9391-448DDFA6FCDC}" type="slidenum">
              <a:t>&lt;#&gt;</a:t>
            </a:fld>
          </a:p>
        </p:txBody>
      </p:sp>
      <p:sp>
        <p:nvSpPr>
          <p:cNvPr id="4" name="PlaceHolder 3"/>
          <p:cNvSpPr>
            <a:spLocks noGrp="1"/>
          </p:cNvSpPr>
          <p:nvPr>
            <p:ph type="dt" idx="25"/>
          </p:nvPr>
        </p:nvSpPr>
        <p:spPr/>
        <p:txBody>
          <a:bodyPr/>
          <a:p>
            <a:r>
              <a:rPr lang="en-US"/>
              <a:t/>
            </a:r>
          </a:p>
        </p:txBody>
      </p:sp>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58"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59" name="PlaceHolder 2"/>
          <p:cNvSpPr>
            <a:spLocks noGrp="1"/>
          </p:cNvSpPr>
          <p:nvPr>
            <p:ph type="subTitle"/>
          </p:nvPr>
        </p:nvSpPr>
        <p:spPr>
          <a:xfrm>
            <a:off x="457200" y="1646280"/>
            <a:ext cx="8229600" cy="4525920"/>
          </a:xfrm>
          <a:prstGeom prst="rect">
            <a:avLst/>
          </a:prstGeom>
          <a:noFill/>
          <a:ln w="0">
            <a:noFill/>
          </a:ln>
        </p:spPr>
        <p:txBody>
          <a:bodyPr lIns="0" rIns="0" tIns="0" bIns="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 name="PlaceHolder 3"/>
          <p:cNvSpPr>
            <a:spLocks noGrp="1"/>
          </p:cNvSpPr>
          <p:nvPr>
            <p:ph type="ftr" idx="27"/>
          </p:nvPr>
        </p:nvSpPr>
        <p:spPr/>
        <p:txBody>
          <a:bodyPr/>
          <a:p>
            <a:r>
              <a:t>Footer</a:t>
            </a:r>
          </a:p>
        </p:txBody>
      </p:sp>
      <p:sp>
        <p:nvSpPr>
          <p:cNvPr id="5" name="PlaceHolder 4"/>
          <p:cNvSpPr>
            <a:spLocks noGrp="1"/>
          </p:cNvSpPr>
          <p:nvPr>
            <p:ph type="sldNum" idx="26"/>
          </p:nvPr>
        </p:nvSpPr>
        <p:spPr/>
        <p:txBody>
          <a:bodyPr/>
          <a:p>
            <a:fld id="{5847456B-BD75-45BD-8E0D-40944481C216}" type="slidenum">
              <a:t>&lt;#&gt;</a:t>
            </a:fld>
          </a:p>
        </p:txBody>
      </p:sp>
      <p:sp>
        <p:nvSpPr>
          <p:cNvPr id="6" name="PlaceHolder 5"/>
          <p:cNvSpPr>
            <a:spLocks noGrp="1"/>
          </p:cNvSpPr>
          <p:nvPr>
            <p:ph type="dt" idx="25"/>
          </p:nvPr>
        </p:nvSpPr>
        <p:spPr/>
        <p:txBody>
          <a:bodyPr/>
          <a:p>
            <a:r>
              <a:rPr lang="en-US"/>
              <a:t/>
            </a: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600" spc="-1" strike="noStrike">
              <a:solidFill>
                <a:srgbClr val="fff49c"/>
              </a:solidFill>
              <a:latin typeface="Rockwell"/>
            </a:endParaRPr>
          </a:p>
        </p:txBody>
      </p:sp>
      <p:sp>
        <p:nvSpPr>
          <p:cNvPr id="361" name="PlaceHolder 2"/>
          <p:cNvSpPr>
            <a:spLocks noGrp="1"/>
          </p:cNvSpPr>
          <p:nvPr>
            <p:ph/>
          </p:nvPr>
        </p:nvSpPr>
        <p:spPr>
          <a:xfrm>
            <a:off x="457200" y="1646280"/>
            <a:ext cx="8229600" cy="4525920"/>
          </a:xfrm>
          <a:prstGeom prst="rect">
            <a:avLst/>
          </a:prstGeom>
          <a:noFill/>
          <a:ln w="0">
            <a:noFill/>
          </a:ln>
        </p:spPr>
        <p:txBody>
          <a:bodyPr lIns="90000" rIns="90000" tIns="46800" bIns="46800" anchor="t">
            <a:normAutofit/>
          </a:bodyPr>
          <a:p>
            <a:pPr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 name="PlaceHolder 3"/>
          <p:cNvSpPr>
            <a:spLocks noGrp="1"/>
          </p:cNvSpPr>
          <p:nvPr>
            <p:ph type="ftr" idx="27"/>
          </p:nvPr>
        </p:nvSpPr>
        <p:spPr/>
        <p:txBody>
          <a:bodyPr/>
          <a:p>
            <a:r>
              <a:t>Footer</a:t>
            </a:r>
          </a:p>
        </p:txBody>
      </p:sp>
      <p:sp>
        <p:nvSpPr>
          <p:cNvPr id="5" name="PlaceHolder 4"/>
          <p:cNvSpPr>
            <a:spLocks noGrp="1"/>
          </p:cNvSpPr>
          <p:nvPr>
            <p:ph type="sldNum" idx="26"/>
          </p:nvPr>
        </p:nvSpPr>
        <p:spPr/>
        <p:txBody>
          <a:bodyPr/>
          <a:p>
            <a:fld id="{ABA09B17-70A2-49CF-964E-0DFB45C73925}" type="slidenum">
              <a:t>&lt;#&gt;</a:t>
            </a:fld>
          </a:p>
        </p:txBody>
      </p:sp>
      <p:sp>
        <p:nvSpPr>
          <p:cNvPr id="6" name="PlaceHolder 5"/>
          <p:cNvSpPr>
            <a:spLocks noGrp="1"/>
          </p:cNvSpPr>
          <p:nvPr>
            <p:ph type="dt" idx="25"/>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image" Target="../media/image3.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jpeg"/><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0" name="Round Diagonal Corner Rectangle 6"/>
          <p:cNvGrpSpPr/>
          <p:nvPr/>
        </p:nvGrpSpPr>
        <p:grpSpPr>
          <a:xfrm>
            <a:off x="158760" y="139680"/>
            <a:ext cx="8820000" cy="6578640"/>
            <a:chOff x="158760" y="139680"/>
            <a:chExt cx="8820000" cy="6578640"/>
          </a:xfrm>
        </p:grpSpPr>
        <p:pic>
          <p:nvPicPr>
            <p:cNvPr id="1" name="Round Diagonal Corner Rectangle 6" descr=""/>
            <p:cNvPicPr/>
            <p:nvPr/>
          </p:nvPicPr>
          <p:blipFill>
            <a:blip r:embed="rId3"/>
            <a:stretch/>
          </p:blipFill>
          <p:spPr>
            <a:xfrm>
              <a:off x="158760" y="139680"/>
              <a:ext cx="8820000" cy="6578640"/>
            </a:xfrm>
            <a:prstGeom prst="rect">
              <a:avLst/>
            </a:prstGeom>
            <a:ln w="0">
              <a:noFill/>
            </a:ln>
          </p:spPr>
        </p:pic>
        <p:sp>
          <p:nvSpPr>
            <p:cNvPr id="2" name=""/>
            <p:cNvSpPr/>
            <p:nvPr/>
          </p:nvSpPr>
          <p:spPr>
            <a:xfrm>
              <a:off x="392040" y="374760"/>
              <a:ext cx="8356680" cy="61102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grpSp>
      <p:sp>
        <p:nvSpPr>
          <p:cNvPr id="3" name="PlaceHolder 1"/>
          <p:cNvSpPr>
            <a:spLocks noGrp="1"/>
          </p:cNvSpPr>
          <p:nvPr>
            <p:ph type="ftr" idx="1"/>
          </p:nvPr>
        </p:nvSpPr>
        <p:spPr>
          <a:xfrm>
            <a:off x="1294920" y="6400440"/>
            <a:ext cx="4211640" cy="27468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
        <p:nvSpPr>
          <p:cNvPr id="4" name="PlaceHolder 2"/>
          <p:cNvSpPr>
            <a:spLocks noGrp="1"/>
          </p:cNvSpPr>
          <p:nvPr>
            <p:ph type="dt" idx="2"/>
          </p:nvPr>
        </p:nvSpPr>
        <p:spPr>
          <a:xfrm>
            <a:off x="5562720" y="6400440"/>
            <a:ext cx="3001680" cy="27468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300" spc="-1" strike="noStrike">
                <a:solidFill>
                  <a:srgbClr val="b3aeac"/>
                </a:solidFill>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195C28B-B5FB-42C9-A302-7897F0EF4C50}" type="datetime">
              <a:rPr b="0" lang="en-US" sz="1300" spc="-1" strike="noStrike">
                <a:solidFill>
                  <a:srgbClr val="b3aeac"/>
                </a:solidFill>
                <a:latin typeface="Times New Roman"/>
              </a:rPr>
              <a:t>09/10/23</a:t>
            </a:fld>
            <a:endParaRPr b="0" lang="en-US" sz="1300" spc="-1" strike="noStrike">
              <a:solidFill>
                <a:srgbClr val="000000"/>
              </a:solidFill>
              <a:latin typeface="Times New Roman"/>
            </a:endParaRPr>
          </a:p>
        </p:txBody>
      </p:sp>
      <p:sp>
        <p:nvSpPr>
          <p:cNvPr id="5" name="PlaceHolder 3"/>
          <p:cNvSpPr>
            <a:spLocks noGrp="1"/>
          </p:cNvSpPr>
          <p:nvPr>
            <p:ph type="sldNum" idx="3"/>
          </p:nvPr>
        </p:nvSpPr>
        <p:spPr>
          <a:xfrm>
            <a:off x="8638920" y="6515280"/>
            <a:ext cx="463320" cy="2728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600" spc="-1" strike="noStrike">
                <a:solidFill>
                  <a:srgbClr val="f0e3c0"/>
                </a:solidFill>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2423C3A-4092-4245-9422-2B9BDABE6FB6}" type="slidenum">
              <a:rPr b="0" lang="en-US" sz="1600" spc="-1" strike="noStrike">
                <a:solidFill>
                  <a:srgbClr val="f0e3c0"/>
                </a:solidFill>
                <a:latin typeface="Times New Roman"/>
              </a:rPr>
              <a:t>&lt;number&gt;</a:t>
            </a:fld>
            <a:endParaRPr b="0" lang="en-US" sz="1600" spc="-1" strike="noStrike">
              <a:solidFill>
                <a:srgbClr val="000000"/>
              </a:solidFill>
              <a:latin typeface="Times New Roman"/>
            </a:endParaRPr>
          </a:p>
        </p:txBody>
      </p:sp>
      <p:sp>
        <p:nvSpPr>
          <p:cNvPr id="6" name="PlaceHolder 4"/>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600" spc="-1" strike="noStrike">
                <a:solidFill>
                  <a:srgbClr val="fff49c"/>
                </a:solidFill>
                <a:latin typeface="Rockwell"/>
              </a:rPr>
              <a:t>Click to edit the title text format</a:t>
            </a:r>
            <a:endParaRPr b="0" lang="en-US" sz="4600" spc="-1" strike="noStrike">
              <a:solidFill>
                <a:srgbClr val="fff49c"/>
              </a:solidFill>
              <a:latin typeface="Rockwell"/>
            </a:endParaRPr>
          </a:p>
        </p:txBody>
      </p:sp>
      <p:sp>
        <p:nvSpPr>
          <p:cNvPr id="7" name="PlaceHolder 5"/>
          <p:cNvSpPr>
            <a:spLocks noGrp="1"/>
          </p:cNvSpPr>
          <p:nvPr>
            <p:ph type="body"/>
          </p:nvPr>
        </p:nvSpPr>
        <p:spPr>
          <a:xfrm>
            <a:off x="457200" y="1646280"/>
            <a:ext cx="8229600" cy="4525920"/>
          </a:xfrm>
          <a:prstGeom prst="rect">
            <a:avLst/>
          </a:prstGeom>
          <a:noFill/>
          <a:ln w="0">
            <a:noFill/>
          </a:ln>
        </p:spPr>
        <p:txBody>
          <a:bodyPr lIns="90000" rIns="90000" tIns="46800" bIns="46800" anchor="t">
            <a:normAutofit/>
          </a:bodyPr>
          <a:p>
            <a:pPr marL="291960" indent="-291960">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Click to edit the outline text format</a:t>
            </a:r>
            <a:endParaRPr b="0" lang="en-US" sz="3200" spc="-1" strike="noStrike">
              <a:solidFill>
                <a:srgbClr val="ffffff"/>
              </a:solidFill>
              <a:latin typeface="Rockwell"/>
            </a:endParaRPr>
          </a:p>
          <a:p>
            <a:pPr lvl="1" marL="639720" indent="-228600">
              <a:buClr>
                <a:srgbClr val="a5644e"/>
              </a:buClr>
              <a:buSzPct val="90000"/>
              <a:buFont typeface="Rockwel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Second Outline Level</a:t>
            </a:r>
            <a:endParaRPr b="0" lang="en-US" sz="3200" spc="-1" strike="noStrike">
              <a:solidFill>
                <a:srgbClr val="ffffff"/>
              </a:solidFill>
              <a:latin typeface="Rockwell"/>
            </a:endParaRPr>
          </a:p>
          <a:p>
            <a:pPr lvl="2" marL="822240" indent="-19044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Third Outline Level</a:t>
            </a:r>
            <a:endParaRPr b="0" lang="en-US" sz="3200" spc="-1" strike="noStrike">
              <a:solidFill>
                <a:srgbClr val="ffffff"/>
              </a:solidFill>
              <a:latin typeface="Rockwell"/>
            </a:endParaRPr>
          </a:p>
          <a:p>
            <a:pPr lvl="3" marL="1004760" indent="-18252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Fourth Outline Level</a:t>
            </a:r>
            <a:endParaRPr b="0" lang="en-US" sz="3200" spc="-1" strike="noStrike">
              <a:solidFill>
                <a:srgbClr val="ffffff"/>
              </a:solidFill>
              <a:latin typeface="Rockwell"/>
            </a:endParaRPr>
          </a:p>
          <a:p>
            <a:pPr lvl="4" marL="1187280" indent="-18252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Fifth Outline Level</a:t>
            </a:r>
            <a:endParaRPr b="0" lang="en-US" sz="3200" spc="-1" strike="noStrike">
              <a:solidFill>
                <a:srgbClr val="ffffff"/>
              </a:solidFill>
              <a:latin typeface="Rockwell"/>
            </a:endParaRPr>
          </a:p>
          <a:p>
            <a:pPr lvl="5" marL="1187280" indent="-182520">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Sixth Outline Level</a:t>
            </a:r>
            <a:endParaRPr b="0" lang="en-US" sz="3200" spc="-1" strike="noStrike">
              <a:solidFill>
                <a:srgbClr val="ffffff"/>
              </a:solidFill>
              <a:latin typeface="Rockwell"/>
            </a:endParaRPr>
          </a:p>
          <a:p>
            <a:pPr lvl="6" marL="1187280" indent="-182520">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Seventh Outline Level</a:t>
            </a:r>
            <a:endParaRPr b="0" lang="en-US" sz="3200" spc="-1" strike="noStrike">
              <a:solidFill>
                <a:srgbClr val="ffffff"/>
              </a:solidFill>
              <a:latin typeface="Rockwel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44" name="Round Diagonal Corner Rectangle 7"/>
          <p:cNvGrpSpPr/>
          <p:nvPr/>
        </p:nvGrpSpPr>
        <p:grpSpPr>
          <a:xfrm>
            <a:off x="158760" y="139680"/>
            <a:ext cx="8826480" cy="2517840"/>
            <a:chOff x="158760" y="139680"/>
            <a:chExt cx="8826480" cy="2517840"/>
          </a:xfrm>
        </p:grpSpPr>
        <p:pic>
          <p:nvPicPr>
            <p:cNvPr id="45" name="Round Diagonal Corner Rectangle 7" descr=""/>
            <p:cNvPicPr/>
            <p:nvPr/>
          </p:nvPicPr>
          <p:blipFill>
            <a:blip r:embed="rId3"/>
            <a:stretch/>
          </p:blipFill>
          <p:spPr>
            <a:xfrm>
              <a:off x="158760" y="139680"/>
              <a:ext cx="8826480" cy="2517840"/>
            </a:xfrm>
            <a:prstGeom prst="rect">
              <a:avLst/>
            </a:prstGeom>
            <a:ln w="0">
              <a:noFill/>
            </a:ln>
          </p:spPr>
        </p:pic>
        <p:sp>
          <p:nvSpPr>
            <p:cNvPr id="46" name=""/>
            <p:cNvSpPr/>
            <p:nvPr/>
          </p:nvSpPr>
          <p:spPr>
            <a:xfrm>
              <a:off x="250920" y="233280"/>
              <a:ext cx="8642160" cy="2332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grpSp>
      <p:sp>
        <p:nvSpPr>
          <p:cNvPr id="47"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600" spc="-1" strike="noStrike">
                <a:solidFill>
                  <a:srgbClr val="fff49c"/>
                </a:solidFill>
                <a:latin typeface="Rockwell"/>
              </a:rPr>
              <a:t>Click to edit the title text format</a:t>
            </a:r>
            <a:endParaRPr b="0" lang="en-US" sz="4600" spc="-1" strike="noStrike">
              <a:solidFill>
                <a:srgbClr val="fff49c"/>
              </a:solidFill>
              <a:latin typeface="Rockwell"/>
            </a:endParaRPr>
          </a:p>
        </p:txBody>
      </p:sp>
      <p:sp>
        <p:nvSpPr>
          <p:cNvPr id="48" name="PlaceHolder 2"/>
          <p:cNvSpPr>
            <a:spLocks noGrp="1"/>
          </p:cNvSpPr>
          <p:nvPr>
            <p:ph type="body"/>
          </p:nvPr>
        </p:nvSpPr>
        <p:spPr>
          <a:xfrm>
            <a:off x="457200" y="1646280"/>
            <a:ext cx="8229600" cy="4525920"/>
          </a:xfrm>
          <a:prstGeom prst="rect">
            <a:avLst/>
          </a:prstGeom>
          <a:noFill/>
          <a:ln w="0">
            <a:noFill/>
          </a:ln>
        </p:spPr>
        <p:txBody>
          <a:bodyPr lIns="90000" rIns="90000" tIns="46800" bIns="46800" anchor="t">
            <a:normAutofit/>
          </a:bodyPr>
          <a:p>
            <a:pPr marL="291960" indent="-291960">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Click to edit the outline text format</a:t>
            </a:r>
            <a:endParaRPr b="0" lang="en-US" sz="3200" spc="-1" strike="noStrike">
              <a:solidFill>
                <a:srgbClr val="ffffff"/>
              </a:solidFill>
              <a:latin typeface="Rockwell"/>
            </a:endParaRPr>
          </a:p>
          <a:p>
            <a:pPr lvl="1" marL="639720" indent="-228600">
              <a:buClr>
                <a:srgbClr val="a5644e"/>
              </a:buClr>
              <a:buSzPct val="90000"/>
              <a:buFont typeface="Rockwel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Second Outline Level</a:t>
            </a:r>
            <a:endParaRPr b="0" lang="en-US" sz="3200" spc="-1" strike="noStrike">
              <a:solidFill>
                <a:srgbClr val="ffffff"/>
              </a:solidFill>
              <a:latin typeface="Rockwell"/>
            </a:endParaRPr>
          </a:p>
          <a:p>
            <a:pPr lvl="2" marL="822240" indent="-19044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Third Outline Level</a:t>
            </a:r>
            <a:endParaRPr b="0" lang="en-US" sz="3200" spc="-1" strike="noStrike">
              <a:solidFill>
                <a:srgbClr val="ffffff"/>
              </a:solidFill>
              <a:latin typeface="Rockwell"/>
            </a:endParaRPr>
          </a:p>
          <a:p>
            <a:pPr lvl="3" marL="1004760" indent="-18252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Fourth Outline Level</a:t>
            </a:r>
            <a:endParaRPr b="0" lang="en-US" sz="3200" spc="-1" strike="noStrike">
              <a:solidFill>
                <a:srgbClr val="ffffff"/>
              </a:solidFill>
              <a:latin typeface="Rockwell"/>
            </a:endParaRPr>
          </a:p>
          <a:p>
            <a:pPr lvl="4" marL="1187280" indent="-18252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Fifth Outline Level</a:t>
            </a:r>
            <a:endParaRPr b="0" lang="en-US" sz="3200" spc="-1" strike="noStrike">
              <a:solidFill>
                <a:srgbClr val="ffffff"/>
              </a:solidFill>
              <a:latin typeface="Rockwell"/>
            </a:endParaRPr>
          </a:p>
          <a:p>
            <a:pPr lvl="5" marL="1187280" indent="-182520">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Sixth Outline Level</a:t>
            </a:r>
            <a:endParaRPr b="0" lang="en-US" sz="3200" spc="-1" strike="noStrike">
              <a:solidFill>
                <a:srgbClr val="ffffff"/>
              </a:solidFill>
              <a:latin typeface="Rockwell"/>
            </a:endParaRPr>
          </a:p>
          <a:p>
            <a:pPr lvl="6" marL="1187280" indent="-182520">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Seventh Outline Level</a:t>
            </a:r>
            <a:endParaRPr b="0" lang="en-US" sz="3200" spc="-1" strike="noStrike">
              <a:solidFill>
                <a:srgbClr val="ffffff"/>
              </a:solidFill>
              <a:latin typeface="Rockwell"/>
            </a:endParaRPr>
          </a:p>
        </p:txBody>
      </p:sp>
      <p:sp>
        <p:nvSpPr>
          <p:cNvPr id="49" name="PlaceHolder 3"/>
          <p:cNvSpPr>
            <a:spLocks noGrp="1"/>
          </p:cNvSpPr>
          <p:nvPr>
            <p:ph type="dt" idx="4"/>
          </p:nvPr>
        </p:nvSpPr>
        <p:spPr>
          <a:xfrm>
            <a:off x="5562720" y="6508440"/>
            <a:ext cx="3001680" cy="27468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300" spc="-1" strike="noStrike">
                <a:solidFill>
                  <a:srgbClr val="b3aeac"/>
                </a:solidFill>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5B726FC-D3B0-4AA1-9B1B-CB5E0F763842}" type="datetime">
              <a:rPr b="0" lang="en-US" sz="1300" spc="-1" strike="noStrike">
                <a:solidFill>
                  <a:srgbClr val="b3aeac"/>
                </a:solidFill>
                <a:latin typeface="Times New Roman"/>
              </a:rPr>
              <a:t>09/10/23</a:t>
            </a:fld>
            <a:endParaRPr b="0" lang="en-US" sz="1300" spc="-1" strike="noStrike">
              <a:solidFill>
                <a:srgbClr val="000000"/>
              </a:solidFill>
              <a:latin typeface="Times New Roman"/>
            </a:endParaRPr>
          </a:p>
        </p:txBody>
      </p:sp>
      <p:sp>
        <p:nvSpPr>
          <p:cNvPr id="50" name="PlaceHolder 4"/>
          <p:cNvSpPr>
            <a:spLocks noGrp="1"/>
          </p:cNvSpPr>
          <p:nvPr>
            <p:ph type="sldNum" idx="5"/>
          </p:nvPr>
        </p:nvSpPr>
        <p:spPr>
          <a:xfrm>
            <a:off x="8638920" y="6508440"/>
            <a:ext cx="463320" cy="2746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600" spc="-1" strike="noStrike">
                <a:solidFill>
                  <a:srgbClr val="f0e3c0"/>
                </a:solidFill>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4977F2D-76FD-4F42-A79B-B3A301A21AC1}" type="slidenum">
              <a:rPr b="0" lang="en-US" sz="1600" spc="-1" strike="noStrike">
                <a:solidFill>
                  <a:srgbClr val="f0e3c0"/>
                </a:solidFill>
                <a:latin typeface="Times New Roman"/>
              </a:rPr>
              <a:t>&lt;number&gt;</a:t>
            </a:fld>
            <a:endParaRPr b="0" lang="en-US" sz="1600" spc="-1" strike="noStrike">
              <a:solidFill>
                <a:srgbClr val="000000"/>
              </a:solidFill>
              <a:latin typeface="Times New Roman"/>
            </a:endParaRPr>
          </a:p>
        </p:txBody>
      </p:sp>
      <p:sp>
        <p:nvSpPr>
          <p:cNvPr id="51" name="PlaceHolder 5"/>
          <p:cNvSpPr>
            <a:spLocks noGrp="1"/>
          </p:cNvSpPr>
          <p:nvPr>
            <p:ph type="ftr" idx="6"/>
          </p:nvPr>
        </p:nvSpPr>
        <p:spPr>
          <a:xfrm>
            <a:off x="1600200" y="6508440"/>
            <a:ext cx="3906720" cy="27468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88" name="Round Diagonal Corner Rectangle 6"/>
          <p:cNvGrpSpPr/>
          <p:nvPr/>
        </p:nvGrpSpPr>
        <p:grpSpPr>
          <a:xfrm>
            <a:off x="158760" y="139680"/>
            <a:ext cx="8820000" cy="6578640"/>
            <a:chOff x="158760" y="139680"/>
            <a:chExt cx="8820000" cy="6578640"/>
          </a:xfrm>
        </p:grpSpPr>
        <p:pic>
          <p:nvPicPr>
            <p:cNvPr id="89" name="Round Diagonal Corner Rectangle 6" descr=""/>
            <p:cNvPicPr/>
            <p:nvPr/>
          </p:nvPicPr>
          <p:blipFill>
            <a:blip r:embed="rId3"/>
            <a:stretch/>
          </p:blipFill>
          <p:spPr>
            <a:xfrm>
              <a:off x="158760" y="139680"/>
              <a:ext cx="8820000" cy="6578640"/>
            </a:xfrm>
            <a:prstGeom prst="rect">
              <a:avLst/>
            </a:prstGeom>
            <a:ln w="0">
              <a:noFill/>
            </a:ln>
          </p:spPr>
        </p:pic>
        <p:sp>
          <p:nvSpPr>
            <p:cNvPr id="90" name=""/>
            <p:cNvSpPr/>
            <p:nvPr/>
          </p:nvSpPr>
          <p:spPr>
            <a:xfrm>
              <a:off x="392040" y="374760"/>
              <a:ext cx="8356680" cy="61102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grpSp>
      <p:sp>
        <p:nvSpPr>
          <p:cNvPr id="91" name="Rectangle 7"/>
          <p:cNvSpPr/>
          <p:nvPr/>
        </p:nvSpPr>
        <p:spPr>
          <a:xfrm>
            <a:off x="588960" y="1424160"/>
            <a:ext cx="8001000" cy="9360"/>
          </a:xfrm>
          <a:prstGeom prst="rect">
            <a:avLst/>
          </a:prstGeom>
          <a:solidFill>
            <a:srgbClr val="f0a22e"/>
          </a:solidFill>
          <a:ln w="0">
            <a:noFill/>
          </a:ln>
          <a:effectLst>
            <a:outerShdw dist="12960" dir="5400000" blurRad="0" rotWithShape="0">
              <a:srgbClr val="000000">
                <a:alpha val="75000"/>
              </a:srgbClr>
            </a:outerShdw>
          </a:effectLst>
        </p:spPr>
        <p:style>
          <a:lnRef idx="0"/>
          <a:fillRef idx="0"/>
          <a:effectRef idx="0"/>
          <a:fontRef idx="minor"/>
        </p:style>
        <p:txBody>
          <a:bodyPr lIns="90000" rIns="90000" tIns="-37440" bIns="-374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
        <p:nvSpPr>
          <p:cNvPr id="92"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600" spc="-1" strike="noStrike">
                <a:solidFill>
                  <a:srgbClr val="fff49c"/>
                </a:solidFill>
                <a:latin typeface="Rockwell"/>
              </a:rPr>
              <a:t>Click to edit the title text format</a:t>
            </a:r>
            <a:endParaRPr b="0" lang="en-US" sz="4600" spc="-1" strike="noStrike">
              <a:solidFill>
                <a:srgbClr val="fff49c"/>
              </a:solidFill>
              <a:latin typeface="Rockwell"/>
            </a:endParaRPr>
          </a:p>
        </p:txBody>
      </p:sp>
      <p:sp>
        <p:nvSpPr>
          <p:cNvPr id="93" name="PlaceHolder 2"/>
          <p:cNvSpPr>
            <a:spLocks noGrp="1"/>
          </p:cNvSpPr>
          <p:nvPr>
            <p:ph type="body"/>
          </p:nvPr>
        </p:nvSpPr>
        <p:spPr>
          <a:xfrm>
            <a:off x="457200" y="1646280"/>
            <a:ext cx="8229600" cy="4525920"/>
          </a:xfrm>
          <a:prstGeom prst="rect">
            <a:avLst/>
          </a:prstGeom>
          <a:noFill/>
          <a:ln w="0">
            <a:noFill/>
          </a:ln>
        </p:spPr>
        <p:txBody>
          <a:bodyPr lIns="90000" rIns="90000" tIns="46800" bIns="46800" anchor="t">
            <a:normAutofit/>
          </a:bodyPr>
          <a:p>
            <a:pPr marL="291960" indent="-291960">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Click to edit the outline text format</a:t>
            </a:r>
            <a:endParaRPr b="0" lang="en-US" sz="3200" spc="-1" strike="noStrike">
              <a:solidFill>
                <a:srgbClr val="ffffff"/>
              </a:solidFill>
              <a:latin typeface="Rockwell"/>
            </a:endParaRPr>
          </a:p>
          <a:p>
            <a:pPr lvl="1" marL="639720" indent="-228600">
              <a:buClr>
                <a:srgbClr val="a5644e"/>
              </a:buClr>
              <a:buSzPct val="90000"/>
              <a:buFont typeface="Rockwel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Second Outline Level</a:t>
            </a:r>
            <a:endParaRPr b="0" lang="en-US" sz="3200" spc="-1" strike="noStrike">
              <a:solidFill>
                <a:srgbClr val="ffffff"/>
              </a:solidFill>
              <a:latin typeface="Rockwell"/>
            </a:endParaRPr>
          </a:p>
          <a:p>
            <a:pPr lvl="2" marL="822240" indent="-19044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Third Outline Level</a:t>
            </a:r>
            <a:endParaRPr b="0" lang="en-US" sz="3200" spc="-1" strike="noStrike">
              <a:solidFill>
                <a:srgbClr val="ffffff"/>
              </a:solidFill>
              <a:latin typeface="Rockwell"/>
            </a:endParaRPr>
          </a:p>
          <a:p>
            <a:pPr lvl="3" marL="1004760" indent="-18252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Fourth Outline Level</a:t>
            </a:r>
            <a:endParaRPr b="0" lang="en-US" sz="3200" spc="-1" strike="noStrike">
              <a:solidFill>
                <a:srgbClr val="ffffff"/>
              </a:solidFill>
              <a:latin typeface="Rockwell"/>
            </a:endParaRPr>
          </a:p>
          <a:p>
            <a:pPr lvl="4" marL="1187280" indent="-18252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Fifth Outline Level</a:t>
            </a:r>
            <a:endParaRPr b="0" lang="en-US" sz="3200" spc="-1" strike="noStrike">
              <a:solidFill>
                <a:srgbClr val="ffffff"/>
              </a:solidFill>
              <a:latin typeface="Rockwell"/>
            </a:endParaRPr>
          </a:p>
          <a:p>
            <a:pPr lvl="5" marL="1187280" indent="-182520">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Sixth Outline Level</a:t>
            </a:r>
            <a:endParaRPr b="0" lang="en-US" sz="3200" spc="-1" strike="noStrike">
              <a:solidFill>
                <a:srgbClr val="ffffff"/>
              </a:solidFill>
              <a:latin typeface="Rockwell"/>
            </a:endParaRPr>
          </a:p>
          <a:p>
            <a:pPr lvl="6" marL="1187280" indent="-182520">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Seventh Outline Level</a:t>
            </a:r>
            <a:endParaRPr b="0" lang="en-US" sz="3200" spc="-1" strike="noStrike">
              <a:solidFill>
                <a:srgbClr val="ffffff"/>
              </a:solidFill>
              <a:latin typeface="Rockwell"/>
            </a:endParaRPr>
          </a:p>
        </p:txBody>
      </p:sp>
      <p:sp>
        <p:nvSpPr>
          <p:cNvPr id="94" name="PlaceHolder 3"/>
          <p:cNvSpPr>
            <a:spLocks noGrp="1"/>
          </p:cNvSpPr>
          <p:nvPr>
            <p:ph type="dt" idx="7"/>
          </p:nvPr>
        </p:nvSpPr>
        <p:spPr>
          <a:xfrm>
            <a:off x="5562720" y="6400440"/>
            <a:ext cx="3001680" cy="27468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300" spc="-1" strike="noStrike">
                <a:solidFill>
                  <a:srgbClr val="b3aeac"/>
                </a:solidFill>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AA72FD5-56B0-40BF-BB18-0DBB9F8FFEB3}" type="datetime">
              <a:rPr b="0" lang="en-US" sz="1300" spc="-1" strike="noStrike">
                <a:solidFill>
                  <a:srgbClr val="b3aeac"/>
                </a:solidFill>
                <a:latin typeface="Times New Roman"/>
              </a:rPr>
              <a:t>09/10/23</a:t>
            </a:fld>
            <a:endParaRPr b="0" lang="en-US" sz="1300" spc="-1" strike="noStrike">
              <a:solidFill>
                <a:srgbClr val="000000"/>
              </a:solidFill>
              <a:latin typeface="Times New Roman"/>
            </a:endParaRPr>
          </a:p>
        </p:txBody>
      </p:sp>
      <p:sp>
        <p:nvSpPr>
          <p:cNvPr id="95" name="PlaceHolder 4"/>
          <p:cNvSpPr>
            <a:spLocks noGrp="1"/>
          </p:cNvSpPr>
          <p:nvPr>
            <p:ph type="ftr" idx="8"/>
          </p:nvPr>
        </p:nvSpPr>
        <p:spPr>
          <a:xfrm>
            <a:off x="1294920" y="6400440"/>
            <a:ext cx="4211640" cy="27468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
        <p:nvSpPr>
          <p:cNvPr id="96" name="PlaceHolder 5"/>
          <p:cNvSpPr>
            <a:spLocks noGrp="1"/>
          </p:cNvSpPr>
          <p:nvPr>
            <p:ph type="sldNum" idx="9"/>
          </p:nvPr>
        </p:nvSpPr>
        <p:spPr>
          <a:xfrm>
            <a:off x="8638920" y="6515280"/>
            <a:ext cx="463320" cy="2728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600" spc="-1" strike="noStrike">
                <a:solidFill>
                  <a:srgbClr val="f0e3c0"/>
                </a:solidFill>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3F65BE4-624A-41C2-9919-117D28C05B61}" type="slidenum">
              <a:rPr b="0" lang="en-US" sz="1600" spc="-1" strike="noStrike">
                <a:solidFill>
                  <a:srgbClr val="f0e3c0"/>
                </a:solidFill>
                <a:latin typeface="Times New Roman"/>
              </a:rPr>
              <a:t>&lt;number&gt;</a:t>
            </a:fld>
            <a:endParaRPr b="0" lang="en-US" sz="16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4e3b30"/>
        </a:solidFill>
      </p:bgPr>
    </p:bg>
    <p:spTree>
      <p:nvGrpSpPr>
        <p:cNvPr id="1" name=""/>
        <p:cNvGrpSpPr/>
        <p:nvPr/>
      </p:nvGrpSpPr>
      <p:grpSpPr>
        <a:xfrm>
          <a:off x="0" y="0"/>
          <a:ext cx="0" cy="0"/>
          <a:chOff x="0" y="0"/>
          <a:chExt cx="0" cy="0"/>
        </a:xfrm>
      </p:grpSpPr>
      <p:sp>
        <p:nvSpPr>
          <p:cNvPr id="133" name="Rectangle 7"/>
          <p:cNvSpPr/>
          <p:nvPr/>
        </p:nvSpPr>
        <p:spPr>
          <a:xfrm>
            <a:off x="1000080" y="3267000"/>
            <a:ext cx="7407360" cy="9720"/>
          </a:xfrm>
          <a:prstGeom prst="rect">
            <a:avLst/>
          </a:prstGeom>
          <a:solidFill>
            <a:srgbClr val="f0a22e"/>
          </a:solidFill>
          <a:ln w="0">
            <a:noFill/>
          </a:ln>
          <a:effectLst>
            <a:outerShdw dist="12960" dir="5400000" blurRad="0" rotWithShape="0">
              <a:srgbClr val="000000">
                <a:alpha val="75000"/>
              </a:srgbClr>
            </a:outerShdw>
          </a:effectLst>
        </p:spPr>
        <p:style>
          <a:lnRef idx="0"/>
          <a:fillRef idx="0"/>
          <a:effectRef idx="0"/>
          <a:fontRef idx="minor"/>
        </p:style>
        <p:txBody>
          <a:bodyPr lIns="90000" rIns="90000" tIns="-37080" bIns="-37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
        <p:nvSpPr>
          <p:cNvPr id="134"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600" spc="-1" strike="noStrike">
                <a:solidFill>
                  <a:srgbClr val="fff49c"/>
                </a:solidFill>
                <a:latin typeface="Rockwell"/>
              </a:rPr>
              <a:t>Click to edit the title text format</a:t>
            </a:r>
            <a:endParaRPr b="0" lang="en-US" sz="4600" spc="-1" strike="noStrike">
              <a:solidFill>
                <a:srgbClr val="fff49c"/>
              </a:solidFill>
              <a:latin typeface="Rockwell"/>
            </a:endParaRPr>
          </a:p>
        </p:txBody>
      </p:sp>
      <p:sp>
        <p:nvSpPr>
          <p:cNvPr id="135" name="PlaceHolder 2"/>
          <p:cNvSpPr>
            <a:spLocks noGrp="1"/>
          </p:cNvSpPr>
          <p:nvPr>
            <p:ph type="body"/>
          </p:nvPr>
        </p:nvSpPr>
        <p:spPr>
          <a:xfrm>
            <a:off x="457200" y="1646280"/>
            <a:ext cx="8229600" cy="4525920"/>
          </a:xfrm>
          <a:prstGeom prst="rect">
            <a:avLst/>
          </a:prstGeom>
          <a:noFill/>
          <a:ln w="0">
            <a:noFill/>
          </a:ln>
        </p:spPr>
        <p:txBody>
          <a:bodyPr lIns="90000" rIns="90000" tIns="46800" bIns="46800" anchor="t">
            <a:normAutofit/>
          </a:bodyPr>
          <a:p>
            <a:pPr marL="291960" indent="-291960">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Click to edit the outline text format</a:t>
            </a:r>
            <a:endParaRPr b="0" lang="en-US" sz="3200" spc="-1" strike="noStrike">
              <a:solidFill>
                <a:srgbClr val="ffffff"/>
              </a:solidFill>
              <a:latin typeface="Rockwell"/>
            </a:endParaRPr>
          </a:p>
          <a:p>
            <a:pPr lvl="1" marL="639720" indent="-228600">
              <a:buClr>
                <a:srgbClr val="a5644e"/>
              </a:buClr>
              <a:buSzPct val="90000"/>
              <a:buFont typeface="Rockwel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Second Outline Level</a:t>
            </a:r>
            <a:endParaRPr b="0" lang="en-US" sz="3200" spc="-1" strike="noStrike">
              <a:solidFill>
                <a:srgbClr val="ffffff"/>
              </a:solidFill>
              <a:latin typeface="Rockwell"/>
            </a:endParaRPr>
          </a:p>
          <a:p>
            <a:pPr lvl="2" marL="822240" indent="-19044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Third Outline Level</a:t>
            </a:r>
            <a:endParaRPr b="0" lang="en-US" sz="3200" spc="-1" strike="noStrike">
              <a:solidFill>
                <a:srgbClr val="ffffff"/>
              </a:solidFill>
              <a:latin typeface="Rockwell"/>
            </a:endParaRPr>
          </a:p>
          <a:p>
            <a:pPr lvl="3" marL="1004760" indent="-18252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Fourth Outline Level</a:t>
            </a:r>
            <a:endParaRPr b="0" lang="en-US" sz="3200" spc="-1" strike="noStrike">
              <a:solidFill>
                <a:srgbClr val="ffffff"/>
              </a:solidFill>
              <a:latin typeface="Rockwell"/>
            </a:endParaRPr>
          </a:p>
          <a:p>
            <a:pPr lvl="4" marL="1187280" indent="-18252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Fifth Outline Level</a:t>
            </a:r>
            <a:endParaRPr b="0" lang="en-US" sz="3200" spc="-1" strike="noStrike">
              <a:solidFill>
                <a:srgbClr val="ffffff"/>
              </a:solidFill>
              <a:latin typeface="Rockwell"/>
            </a:endParaRPr>
          </a:p>
          <a:p>
            <a:pPr lvl="5" marL="1187280" indent="-182520">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Sixth Outline Level</a:t>
            </a:r>
            <a:endParaRPr b="0" lang="en-US" sz="3200" spc="-1" strike="noStrike">
              <a:solidFill>
                <a:srgbClr val="ffffff"/>
              </a:solidFill>
              <a:latin typeface="Rockwell"/>
            </a:endParaRPr>
          </a:p>
          <a:p>
            <a:pPr lvl="6" marL="1187280" indent="-182520">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Seventh Outline Level</a:t>
            </a:r>
            <a:endParaRPr b="0" lang="en-US" sz="3200" spc="-1" strike="noStrike">
              <a:solidFill>
                <a:srgbClr val="ffffff"/>
              </a:solidFill>
              <a:latin typeface="Rockwell"/>
            </a:endParaRPr>
          </a:p>
        </p:txBody>
      </p:sp>
      <p:sp>
        <p:nvSpPr>
          <p:cNvPr id="136" name="PlaceHolder 3"/>
          <p:cNvSpPr>
            <a:spLocks noGrp="1"/>
          </p:cNvSpPr>
          <p:nvPr>
            <p:ph type="dt" idx="10"/>
          </p:nvPr>
        </p:nvSpPr>
        <p:spPr>
          <a:xfrm>
            <a:off x="5562720" y="6513120"/>
            <a:ext cx="3001680" cy="27468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300" spc="-1" strike="noStrike">
                <a:solidFill>
                  <a:srgbClr val="b3aeac"/>
                </a:solidFill>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6D187CD-539E-4265-AF12-EAC12E9B8F53}" type="datetime">
              <a:rPr b="0" lang="en-US" sz="1300" spc="-1" strike="noStrike">
                <a:solidFill>
                  <a:srgbClr val="b3aeac"/>
                </a:solidFill>
                <a:latin typeface="Times New Roman"/>
              </a:rPr>
              <a:t>09/10/23</a:t>
            </a:fld>
            <a:endParaRPr b="0" lang="en-US" sz="1300" spc="-1" strike="noStrike">
              <a:solidFill>
                <a:srgbClr val="000000"/>
              </a:solidFill>
              <a:latin typeface="Times New Roman"/>
            </a:endParaRPr>
          </a:p>
        </p:txBody>
      </p:sp>
      <p:sp>
        <p:nvSpPr>
          <p:cNvPr id="137" name="PlaceHolder 4"/>
          <p:cNvSpPr>
            <a:spLocks noGrp="1"/>
          </p:cNvSpPr>
          <p:nvPr>
            <p:ph type="sldNum" idx="11"/>
          </p:nvPr>
        </p:nvSpPr>
        <p:spPr>
          <a:xfrm>
            <a:off x="8638920" y="6513120"/>
            <a:ext cx="463320" cy="2746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600" spc="-1" strike="noStrike">
                <a:solidFill>
                  <a:srgbClr val="f0e3c0"/>
                </a:solidFill>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4658286-48DE-4534-B659-7B7A4166F38D}" type="slidenum">
              <a:rPr b="0" lang="en-US" sz="1600" spc="-1" strike="noStrike">
                <a:solidFill>
                  <a:srgbClr val="f0e3c0"/>
                </a:solidFill>
                <a:latin typeface="Times New Roman"/>
              </a:rPr>
              <a:t>&lt;number&gt;</a:t>
            </a:fld>
            <a:endParaRPr b="0" lang="en-US" sz="1600" spc="-1" strike="noStrike">
              <a:solidFill>
                <a:srgbClr val="000000"/>
              </a:solidFill>
              <a:latin typeface="Times New Roman"/>
            </a:endParaRPr>
          </a:p>
        </p:txBody>
      </p:sp>
      <p:sp>
        <p:nvSpPr>
          <p:cNvPr id="138" name="PlaceHolder 5"/>
          <p:cNvSpPr>
            <a:spLocks noGrp="1"/>
          </p:cNvSpPr>
          <p:nvPr>
            <p:ph type="ftr" idx="12"/>
          </p:nvPr>
        </p:nvSpPr>
        <p:spPr>
          <a:xfrm>
            <a:off x="1600200" y="6513120"/>
            <a:ext cx="3906720" cy="27468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175" name="Round Diagonal Corner Rectangle 6"/>
          <p:cNvGrpSpPr/>
          <p:nvPr/>
        </p:nvGrpSpPr>
        <p:grpSpPr>
          <a:xfrm>
            <a:off x="158760" y="139680"/>
            <a:ext cx="8820000" cy="6578640"/>
            <a:chOff x="158760" y="139680"/>
            <a:chExt cx="8820000" cy="6578640"/>
          </a:xfrm>
        </p:grpSpPr>
        <p:pic>
          <p:nvPicPr>
            <p:cNvPr id="176" name="Round Diagonal Corner Rectangle 6" descr=""/>
            <p:cNvPicPr/>
            <p:nvPr/>
          </p:nvPicPr>
          <p:blipFill>
            <a:blip r:embed="rId3"/>
            <a:stretch/>
          </p:blipFill>
          <p:spPr>
            <a:xfrm>
              <a:off x="158760" y="139680"/>
              <a:ext cx="8820000" cy="6578640"/>
            </a:xfrm>
            <a:prstGeom prst="rect">
              <a:avLst/>
            </a:prstGeom>
            <a:ln w="0">
              <a:noFill/>
            </a:ln>
          </p:spPr>
        </p:pic>
        <p:sp>
          <p:nvSpPr>
            <p:cNvPr id="177" name=""/>
            <p:cNvSpPr/>
            <p:nvPr/>
          </p:nvSpPr>
          <p:spPr>
            <a:xfrm>
              <a:off x="392040" y="374760"/>
              <a:ext cx="8356680" cy="61102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grpSp>
      <p:sp>
        <p:nvSpPr>
          <p:cNvPr id="178" name="Rectangle 7"/>
          <p:cNvSpPr/>
          <p:nvPr/>
        </p:nvSpPr>
        <p:spPr>
          <a:xfrm>
            <a:off x="588960" y="1424160"/>
            <a:ext cx="8001000" cy="9360"/>
          </a:xfrm>
          <a:prstGeom prst="rect">
            <a:avLst/>
          </a:prstGeom>
          <a:solidFill>
            <a:srgbClr val="f0a22e"/>
          </a:solidFill>
          <a:ln w="0">
            <a:noFill/>
          </a:ln>
          <a:effectLst>
            <a:outerShdw dist="12960" dir="5400000" blurRad="0" rotWithShape="0">
              <a:srgbClr val="000000">
                <a:alpha val="75000"/>
              </a:srgbClr>
            </a:outerShdw>
          </a:effectLst>
        </p:spPr>
        <p:style>
          <a:lnRef idx="0"/>
          <a:fillRef idx="0"/>
          <a:effectRef idx="0"/>
          <a:fontRef idx="minor"/>
        </p:style>
        <p:txBody>
          <a:bodyPr lIns="90000" rIns="90000" tIns="-37440" bIns="-374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
        <p:nvSpPr>
          <p:cNvPr id="179"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600" spc="-1" strike="noStrike">
                <a:solidFill>
                  <a:srgbClr val="fff49c"/>
                </a:solidFill>
                <a:latin typeface="Rockwell"/>
              </a:rPr>
              <a:t>Click to edit the title text format</a:t>
            </a:r>
            <a:endParaRPr b="0" lang="en-US" sz="4600" spc="-1" strike="noStrike">
              <a:solidFill>
                <a:srgbClr val="fff49c"/>
              </a:solidFill>
              <a:latin typeface="Rockwell"/>
            </a:endParaRPr>
          </a:p>
        </p:txBody>
      </p:sp>
      <p:sp>
        <p:nvSpPr>
          <p:cNvPr id="180" name="PlaceHolder 2"/>
          <p:cNvSpPr>
            <a:spLocks noGrp="1"/>
          </p:cNvSpPr>
          <p:nvPr>
            <p:ph type="body"/>
          </p:nvPr>
        </p:nvSpPr>
        <p:spPr>
          <a:xfrm>
            <a:off x="457200" y="1646280"/>
            <a:ext cx="8229600" cy="4525920"/>
          </a:xfrm>
          <a:prstGeom prst="rect">
            <a:avLst/>
          </a:prstGeom>
          <a:noFill/>
          <a:ln w="0">
            <a:noFill/>
          </a:ln>
        </p:spPr>
        <p:txBody>
          <a:bodyPr lIns="90000" rIns="90000" tIns="46800" bIns="46800" anchor="t">
            <a:normAutofit/>
          </a:bodyPr>
          <a:p>
            <a:pPr marL="291960" indent="-291960">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Click to edit the outline text format</a:t>
            </a:r>
            <a:endParaRPr b="0" lang="en-US" sz="3200" spc="-1" strike="noStrike">
              <a:solidFill>
                <a:srgbClr val="ffffff"/>
              </a:solidFill>
              <a:latin typeface="Rockwell"/>
            </a:endParaRPr>
          </a:p>
          <a:p>
            <a:pPr lvl="1" marL="639720" indent="-228600">
              <a:buClr>
                <a:srgbClr val="a5644e"/>
              </a:buClr>
              <a:buSzPct val="90000"/>
              <a:buFont typeface="Rockwel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Second Outline Level</a:t>
            </a:r>
            <a:endParaRPr b="0" lang="en-US" sz="3200" spc="-1" strike="noStrike">
              <a:solidFill>
                <a:srgbClr val="ffffff"/>
              </a:solidFill>
              <a:latin typeface="Rockwell"/>
            </a:endParaRPr>
          </a:p>
          <a:p>
            <a:pPr lvl="2" marL="822240" indent="-19044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Third Outline Level</a:t>
            </a:r>
            <a:endParaRPr b="0" lang="en-US" sz="3200" spc="-1" strike="noStrike">
              <a:solidFill>
                <a:srgbClr val="ffffff"/>
              </a:solidFill>
              <a:latin typeface="Rockwell"/>
            </a:endParaRPr>
          </a:p>
          <a:p>
            <a:pPr lvl="3" marL="1004760" indent="-18252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Fourth Outline Level</a:t>
            </a:r>
            <a:endParaRPr b="0" lang="en-US" sz="3200" spc="-1" strike="noStrike">
              <a:solidFill>
                <a:srgbClr val="ffffff"/>
              </a:solidFill>
              <a:latin typeface="Rockwell"/>
            </a:endParaRPr>
          </a:p>
          <a:p>
            <a:pPr lvl="4" marL="1187280" indent="-18252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Fifth Outline Level</a:t>
            </a:r>
            <a:endParaRPr b="0" lang="en-US" sz="3200" spc="-1" strike="noStrike">
              <a:solidFill>
                <a:srgbClr val="ffffff"/>
              </a:solidFill>
              <a:latin typeface="Rockwell"/>
            </a:endParaRPr>
          </a:p>
          <a:p>
            <a:pPr lvl="5" marL="1187280" indent="-182520">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Sixth Outline Level</a:t>
            </a:r>
            <a:endParaRPr b="0" lang="en-US" sz="3200" spc="-1" strike="noStrike">
              <a:solidFill>
                <a:srgbClr val="ffffff"/>
              </a:solidFill>
              <a:latin typeface="Rockwell"/>
            </a:endParaRPr>
          </a:p>
          <a:p>
            <a:pPr lvl="6" marL="1187280" indent="-182520">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Seventh Outline Level</a:t>
            </a:r>
            <a:endParaRPr b="0" lang="en-US" sz="3200" spc="-1" strike="noStrike">
              <a:solidFill>
                <a:srgbClr val="ffffff"/>
              </a:solidFill>
              <a:latin typeface="Rockwell"/>
            </a:endParaRPr>
          </a:p>
        </p:txBody>
      </p:sp>
      <p:sp>
        <p:nvSpPr>
          <p:cNvPr id="181" name="PlaceHolder 3"/>
          <p:cNvSpPr>
            <a:spLocks noGrp="1"/>
          </p:cNvSpPr>
          <p:nvPr>
            <p:ph type="dt" idx="13"/>
          </p:nvPr>
        </p:nvSpPr>
        <p:spPr>
          <a:xfrm>
            <a:off x="5562720" y="6400440"/>
            <a:ext cx="3001680" cy="27468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300" spc="-1" strike="noStrike">
                <a:solidFill>
                  <a:srgbClr val="b3aeac"/>
                </a:solidFill>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488AE08-E922-45FD-8FC5-AFD11643B654}" type="datetime">
              <a:rPr b="0" lang="en-US" sz="1300" spc="-1" strike="noStrike">
                <a:solidFill>
                  <a:srgbClr val="b3aeac"/>
                </a:solidFill>
                <a:latin typeface="Times New Roman"/>
              </a:rPr>
              <a:t>09/10/23</a:t>
            </a:fld>
            <a:endParaRPr b="0" lang="en-US" sz="1300" spc="-1" strike="noStrike">
              <a:solidFill>
                <a:srgbClr val="000000"/>
              </a:solidFill>
              <a:latin typeface="Times New Roman"/>
            </a:endParaRPr>
          </a:p>
        </p:txBody>
      </p:sp>
      <p:sp>
        <p:nvSpPr>
          <p:cNvPr id="182" name="PlaceHolder 4"/>
          <p:cNvSpPr>
            <a:spLocks noGrp="1"/>
          </p:cNvSpPr>
          <p:nvPr>
            <p:ph type="ftr" idx="14"/>
          </p:nvPr>
        </p:nvSpPr>
        <p:spPr>
          <a:xfrm>
            <a:off x="1294920" y="6400440"/>
            <a:ext cx="4211640" cy="27468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
        <p:nvSpPr>
          <p:cNvPr id="183" name="PlaceHolder 5"/>
          <p:cNvSpPr>
            <a:spLocks noGrp="1"/>
          </p:cNvSpPr>
          <p:nvPr>
            <p:ph type="sldNum" idx="15"/>
          </p:nvPr>
        </p:nvSpPr>
        <p:spPr>
          <a:xfrm>
            <a:off x="8640720" y="6515280"/>
            <a:ext cx="465120" cy="2728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600" spc="-1" strike="noStrike">
                <a:solidFill>
                  <a:srgbClr val="f0e3c0"/>
                </a:solidFill>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C32EDC7-AB73-4E56-B746-E9AD0DC1BD35}" type="slidenum">
              <a:rPr b="0" lang="en-US" sz="1600" spc="-1" strike="noStrike">
                <a:solidFill>
                  <a:srgbClr val="f0e3c0"/>
                </a:solidFill>
                <a:latin typeface="Times New Roman"/>
              </a:rPr>
              <a:t>&lt;number&gt;</a:t>
            </a:fld>
            <a:endParaRPr b="0" lang="en-US" sz="16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220" name="Round Diagonal Corner Rectangle 6"/>
          <p:cNvGrpSpPr/>
          <p:nvPr/>
        </p:nvGrpSpPr>
        <p:grpSpPr>
          <a:xfrm>
            <a:off x="158760" y="139680"/>
            <a:ext cx="8820000" cy="6578640"/>
            <a:chOff x="158760" y="139680"/>
            <a:chExt cx="8820000" cy="6578640"/>
          </a:xfrm>
        </p:grpSpPr>
        <p:pic>
          <p:nvPicPr>
            <p:cNvPr id="221" name="Round Diagonal Corner Rectangle 6" descr=""/>
            <p:cNvPicPr/>
            <p:nvPr/>
          </p:nvPicPr>
          <p:blipFill>
            <a:blip r:embed="rId3"/>
            <a:stretch/>
          </p:blipFill>
          <p:spPr>
            <a:xfrm>
              <a:off x="158760" y="139680"/>
              <a:ext cx="8820000" cy="6578640"/>
            </a:xfrm>
            <a:prstGeom prst="rect">
              <a:avLst/>
            </a:prstGeom>
            <a:ln w="0">
              <a:noFill/>
            </a:ln>
          </p:spPr>
        </p:pic>
        <p:sp>
          <p:nvSpPr>
            <p:cNvPr id="222" name=""/>
            <p:cNvSpPr/>
            <p:nvPr/>
          </p:nvSpPr>
          <p:spPr>
            <a:xfrm>
              <a:off x="392040" y="374760"/>
              <a:ext cx="8356680" cy="61102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grpSp>
      <p:sp>
        <p:nvSpPr>
          <p:cNvPr id="223" name="Rectangle 7"/>
          <p:cNvSpPr/>
          <p:nvPr/>
        </p:nvSpPr>
        <p:spPr>
          <a:xfrm>
            <a:off x="617400" y="2165400"/>
            <a:ext cx="3748320" cy="9360"/>
          </a:xfrm>
          <a:prstGeom prst="rect">
            <a:avLst/>
          </a:prstGeom>
          <a:solidFill>
            <a:srgbClr val="f0a22e"/>
          </a:solidFill>
          <a:ln w="0">
            <a:noFill/>
          </a:ln>
          <a:effectLst>
            <a:outerShdw dist="12960" dir="5400000" blurRad="0" rotWithShape="0">
              <a:srgbClr val="000000">
                <a:alpha val="75000"/>
              </a:srgbClr>
            </a:outerShdw>
          </a:effectLst>
        </p:spPr>
        <p:style>
          <a:lnRef idx="0"/>
          <a:fillRef idx="0"/>
          <a:effectRef idx="0"/>
          <a:fontRef idx="minor"/>
        </p:style>
        <p:txBody>
          <a:bodyPr lIns="90000" rIns="90000" tIns="-37440" bIns="-37440" anchor="b">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
        <p:nvSpPr>
          <p:cNvPr id="224" name="Rectangle 8"/>
          <p:cNvSpPr/>
          <p:nvPr/>
        </p:nvSpPr>
        <p:spPr>
          <a:xfrm>
            <a:off x="4800600" y="2165400"/>
            <a:ext cx="3749760" cy="9360"/>
          </a:xfrm>
          <a:prstGeom prst="rect">
            <a:avLst/>
          </a:prstGeom>
          <a:solidFill>
            <a:srgbClr val="f0a22e"/>
          </a:solidFill>
          <a:ln w="0">
            <a:noFill/>
          </a:ln>
          <a:effectLst>
            <a:outerShdw dist="12960" dir="5400000" blurRad="0" rotWithShape="0">
              <a:srgbClr val="000000">
                <a:alpha val="75000"/>
              </a:srgbClr>
            </a:outerShdw>
          </a:effectLst>
        </p:spPr>
        <p:style>
          <a:lnRef idx="0"/>
          <a:fillRef idx="0"/>
          <a:effectRef idx="0"/>
          <a:fontRef idx="minor"/>
        </p:style>
        <p:txBody>
          <a:bodyPr lIns="90000" rIns="90000" tIns="-37440" bIns="-37440" anchor="b">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
        <p:nvSpPr>
          <p:cNvPr id="225"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600" spc="-1" strike="noStrike">
                <a:solidFill>
                  <a:srgbClr val="fff49c"/>
                </a:solidFill>
                <a:latin typeface="Rockwell"/>
              </a:rPr>
              <a:t>Click to edit the title text format</a:t>
            </a:r>
            <a:endParaRPr b="0" lang="en-US" sz="4600" spc="-1" strike="noStrike">
              <a:solidFill>
                <a:srgbClr val="fff49c"/>
              </a:solidFill>
              <a:latin typeface="Rockwell"/>
            </a:endParaRPr>
          </a:p>
        </p:txBody>
      </p:sp>
      <p:sp>
        <p:nvSpPr>
          <p:cNvPr id="226" name="PlaceHolder 2"/>
          <p:cNvSpPr>
            <a:spLocks noGrp="1"/>
          </p:cNvSpPr>
          <p:nvPr>
            <p:ph type="body"/>
          </p:nvPr>
        </p:nvSpPr>
        <p:spPr>
          <a:xfrm>
            <a:off x="457200" y="1646280"/>
            <a:ext cx="8229600" cy="4525920"/>
          </a:xfrm>
          <a:prstGeom prst="rect">
            <a:avLst/>
          </a:prstGeom>
          <a:noFill/>
          <a:ln w="0">
            <a:noFill/>
          </a:ln>
        </p:spPr>
        <p:txBody>
          <a:bodyPr lIns="90000" rIns="90000" tIns="46800" bIns="46800" anchor="t">
            <a:normAutofit/>
          </a:bodyPr>
          <a:p>
            <a:pPr marL="291960" indent="-291960">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Click to edit the outline text format</a:t>
            </a:r>
            <a:endParaRPr b="0" lang="en-US" sz="3200" spc="-1" strike="noStrike">
              <a:solidFill>
                <a:srgbClr val="ffffff"/>
              </a:solidFill>
              <a:latin typeface="Rockwell"/>
            </a:endParaRPr>
          </a:p>
          <a:p>
            <a:pPr lvl="1" marL="639720" indent="-228600">
              <a:buClr>
                <a:srgbClr val="a5644e"/>
              </a:buClr>
              <a:buSzPct val="90000"/>
              <a:buFont typeface="Rockwel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Second Outline Level</a:t>
            </a:r>
            <a:endParaRPr b="0" lang="en-US" sz="3200" spc="-1" strike="noStrike">
              <a:solidFill>
                <a:srgbClr val="ffffff"/>
              </a:solidFill>
              <a:latin typeface="Rockwell"/>
            </a:endParaRPr>
          </a:p>
          <a:p>
            <a:pPr lvl="2" marL="822240" indent="-19044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Third Outline Level</a:t>
            </a:r>
            <a:endParaRPr b="0" lang="en-US" sz="3200" spc="-1" strike="noStrike">
              <a:solidFill>
                <a:srgbClr val="ffffff"/>
              </a:solidFill>
              <a:latin typeface="Rockwell"/>
            </a:endParaRPr>
          </a:p>
          <a:p>
            <a:pPr lvl="3" marL="1004760" indent="-18252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Fourth Outline Level</a:t>
            </a:r>
            <a:endParaRPr b="0" lang="en-US" sz="3200" spc="-1" strike="noStrike">
              <a:solidFill>
                <a:srgbClr val="ffffff"/>
              </a:solidFill>
              <a:latin typeface="Rockwell"/>
            </a:endParaRPr>
          </a:p>
          <a:p>
            <a:pPr lvl="4" marL="1187280" indent="-18252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Fifth Outline Level</a:t>
            </a:r>
            <a:endParaRPr b="0" lang="en-US" sz="3200" spc="-1" strike="noStrike">
              <a:solidFill>
                <a:srgbClr val="ffffff"/>
              </a:solidFill>
              <a:latin typeface="Rockwell"/>
            </a:endParaRPr>
          </a:p>
          <a:p>
            <a:pPr lvl="5" marL="1187280" indent="-182520">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Sixth Outline Level</a:t>
            </a:r>
            <a:endParaRPr b="0" lang="en-US" sz="3200" spc="-1" strike="noStrike">
              <a:solidFill>
                <a:srgbClr val="ffffff"/>
              </a:solidFill>
              <a:latin typeface="Rockwell"/>
            </a:endParaRPr>
          </a:p>
          <a:p>
            <a:pPr lvl="6" marL="1187280" indent="-182520">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Seventh Outline Level</a:t>
            </a:r>
            <a:endParaRPr b="0" lang="en-US" sz="3200" spc="-1" strike="noStrike">
              <a:solidFill>
                <a:srgbClr val="ffffff"/>
              </a:solidFill>
              <a:latin typeface="Rockwell"/>
            </a:endParaRPr>
          </a:p>
        </p:txBody>
      </p:sp>
      <p:sp>
        <p:nvSpPr>
          <p:cNvPr id="227" name="PlaceHolder 3"/>
          <p:cNvSpPr>
            <a:spLocks noGrp="1"/>
          </p:cNvSpPr>
          <p:nvPr>
            <p:ph type="dt" idx="16"/>
          </p:nvPr>
        </p:nvSpPr>
        <p:spPr>
          <a:xfrm>
            <a:off x="5562720" y="6400440"/>
            <a:ext cx="3001680" cy="27468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300" spc="-1" strike="noStrike">
                <a:solidFill>
                  <a:srgbClr val="b3aeac"/>
                </a:solidFill>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C061C97-4BFA-4AD0-9D49-EA6D9086ACDA}" type="datetime">
              <a:rPr b="0" lang="en-US" sz="1300" spc="-1" strike="noStrike">
                <a:solidFill>
                  <a:srgbClr val="b3aeac"/>
                </a:solidFill>
                <a:latin typeface="Times New Roman"/>
              </a:rPr>
              <a:t>09/10/23</a:t>
            </a:fld>
            <a:endParaRPr b="0" lang="en-US" sz="1300" spc="-1" strike="noStrike">
              <a:solidFill>
                <a:srgbClr val="000000"/>
              </a:solidFill>
              <a:latin typeface="Times New Roman"/>
            </a:endParaRPr>
          </a:p>
        </p:txBody>
      </p:sp>
      <p:sp>
        <p:nvSpPr>
          <p:cNvPr id="228" name="PlaceHolder 4"/>
          <p:cNvSpPr>
            <a:spLocks noGrp="1"/>
          </p:cNvSpPr>
          <p:nvPr>
            <p:ph type="ftr" idx="17"/>
          </p:nvPr>
        </p:nvSpPr>
        <p:spPr>
          <a:xfrm>
            <a:off x="1294920" y="6400440"/>
            <a:ext cx="4211640" cy="27468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
        <p:nvSpPr>
          <p:cNvPr id="229" name="PlaceHolder 5"/>
          <p:cNvSpPr>
            <a:spLocks noGrp="1"/>
          </p:cNvSpPr>
          <p:nvPr>
            <p:ph type="sldNum" idx="18"/>
          </p:nvPr>
        </p:nvSpPr>
        <p:spPr>
          <a:xfrm>
            <a:off x="8640720" y="6515280"/>
            <a:ext cx="465120" cy="2728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600" spc="-1" strike="noStrike">
                <a:solidFill>
                  <a:srgbClr val="f0e3c0"/>
                </a:solidFill>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C7F1B38-F46B-4BE1-BFB9-E18D91654529}" type="slidenum">
              <a:rPr b="0" lang="en-US" sz="1600" spc="-1" strike="noStrike">
                <a:solidFill>
                  <a:srgbClr val="f0e3c0"/>
                </a:solidFill>
                <a:latin typeface="Times New Roman"/>
              </a:rPr>
              <a:t>&lt;number&gt;</a:t>
            </a:fld>
            <a:endParaRPr b="0" lang="en-US" sz="16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266" name="Round Diagonal Corner Rectangle 6"/>
          <p:cNvGrpSpPr/>
          <p:nvPr/>
        </p:nvGrpSpPr>
        <p:grpSpPr>
          <a:xfrm>
            <a:off x="158760" y="139680"/>
            <a:ext cx="8820000" cy="6578640"/>
            <a:chOff x="158760" y="139680"/>
            <a:chExt cx="8820000" cy="6578640"/>
          </a:xfrm>
        </p:grpSpPr>
        <p:pic>
          <p:nvPicPr>
            <p:cNvPr id="267" name="Round Diagonal Corner Rectangle 6" descr=""/>
            <p:cNvPicPr/>
            <p:nvPr/>
          </p:nvPicPr>
          <p:blipFill>
            <a:blip r:embed="rId3"/>
            <a:stretch/>
          </p:blipFill>
          <p:spPr>
            <a:xfrm>
              <a:off x="158760" y="139680"/>
              <a:ext cx="8820000" cy="6578640"/>
            </a:xfrm>
            <a:prstGeom prst="rect">
              <a:avLst/>
            </a:prstGeom>
            <a:ln w="0">
              <a:noFill/>
            </a:ln>
          </p:spPr>
        </p:pic>
        <p:sp>
          <p:nvSpPr>
            <p:cNvPr id="268" name=""/>
            <p:cNvSpPr/>
            <p:nvPr/>
          </p:nvSpPr>
          <p:spPr>
            <a:xfrm>
              <a:off x="392040" y="374760"/>
              <a:ext cx="8356680" cy="61102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grpSp>
      <p:sp>
        <p:nvSpPr>
          <p:cNvPr id="269" name="Rectangle 7"/>
          <p:cNvSpPr/>
          <p:nvPr/>
        </p:nvSpPr>
        <p:spPr>
          <a:xfrm>
            <a:off x="588960" y="1424160"/>
            <a:ext cx="8001000" cy="9360"/>
          </a:xfrm>
          <a:prstGeom prst="rect">
            <a:avLst/>
          </a:prstGeom>
          <a:solidFill>
            <a:srgbClr val="f0a22e"/>
          </a:solidFill>
          <a:ln w="0">
            <a:noFill/>
          </a:ln>
          <a:effectLst>
            <a:outerShdw dist="12960" dir="5400000" blurRad="0" rotWithShape="0">
              <a:srgbClr val="000000">
                <a:alpha val="75000"/>
              </a:srgbClr>
            </a:outerShdw>
          </a:effectLst>
        </p:spPr>
        <p:style>
          <a:lnRef idx="0"/>
          <a:fillRef idx="0"/>
          <a:effectRef idx="0"/>
          <a:fontRef idx="minor"/>
        </p:style>
        <p:txBody>
          <a:bodyPr lIns="90000" rIns="90000" tIns="-37440" bIns="-374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
        <p:nvSpPr>
          <p:cNvPr id="270"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600" spc="-1" strike="noStrike">
                <a:solidFill>
                  <a:srgbClr val="fff49c"/>
                </a:solidFill>
                <a:latin typeface="Rockwell"/>
              </a:rPr>
              <a:t>Click to edit the title text format</a:t>
            </a:r>
            <a:endParaRPr b="0" lang="en-US" sz="4600" spc="-1" strike="noStrike">
              <a:solidFill>
                <a:srgbClr val="fff49c"/>
              </a:solidFill>
              <a:latin typeface="Rockwell"/>
            </a:endParaRPr>
          </a:p>
        </p:txBody>
      </p:sp>
      <p:sp>
        <p:nvSpPr>
          <p:cNvPr id="271" name="PlaceHolder 2"/>
          <p:cNvSpPr>
            <a:spLocks noGrp="1"/>
          </p:cNvSpPr>
          <p:nvPr>
            <p:ph type="body"/>
          </p:nvPr>
        </p:nvSpPr>
        <p:spPr>
          <a:xfrm>
            <a:off x="457200" y="1646280"/>
            <a:ext cx="8229600" cy="4525920"/>
          </a:xfrm>
          <a:prstGeom prst="rect">
            <a:avLst/>
          </a:prstGeom>
          <a:noFill/>
          <a:ln w="0">
            <a:noFill/>
          </a:ln>
        </p:spPr>
        <p:txBody>
          <a:bodyPr lIns="90000" rIns="90000" tIns="46800" bIns="46800" anchor="t">
            <a:normAutofit/>
          </a:bodyPr>
          <a:p>
            <a:pPr marL="291960" indent="-291960">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Click to edit the outline text format</a:t>
            </a:r>
            <a:endParaRPr b="0" lang="en-US" sz="3200" spc="-1" strike="noStrike">
              <a:solidFill>
                <a:srgbClr val="ffffff"/>
              </a:solidFill>
              <a:latin typeface="Rockwell"/>
            </a:endParaRPr>
          </a:p>
          <a:p>
            <a:pPr lvl="1" marL="639720" indent="-228600">
              <a:buClr>
                <a:srgbClr val="a5644e"/>
              </a:buClr>
              <a:buSzPct val="90000"/>
              <a:buFont typeface="Rockwel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Second Outline Level</a:t>
            </a:r>
            <a:endParaRPr b="0" lang="en-US" sz="3200" spc="-1" strike="noStrike">
              <a:solidFill>
                <a:srgbClr val="ffffff"/>
              </a:solidFill>
              <a:latin typeface="Rockwell"/>
            </a:endParaRPr>
          </a:p>
          <a:p>
            <a:pPr lvl="2" marL="822240" indent="-19044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Third Outline Level</a:t>
            </a:r>
            <a:endParaRPr b="0" lang="en-US" sz="3200" spc="-1" strike="noStrike">
              <a:solidFill>
                <a:srgbClr val="ffffff"/>
              </a:solidFill>
              <a:latin typeface="Rockwell"/>
            </a:endParaRPr>
          </a:p>
          <a:p>
            <a:pPr lvl="3" marL="1004760" indent="-18252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Fourth Outline Level</a:t>
            </a:r>
            <a:endParaRPr b="0" lang="en-US" sz="3200" spc="-1" strike="noStrike">
              <a:solidFill>
                <a:srgbClr val="ffffff"/>
              </a:solidFill>
              <a:latin typeface="Rockwell"/>
            </a:endParaRPr>
          </a:p>
          <a:p>
            <a:pPr lvl="4" marL="1187280" indent="-18252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Fifth Outline Level</a:t>
            </a:r>
            <a:endParaRPr b="0" lang="en-US" sz="3200" spc="-1" strike="noStrike">
              <a:solidFill>
                <a:srgbClr val="ffffff"/>
              </a:solidFill>
              <a:latin typeface="Rockwell"/>
            </a:endParaRPr>
          </a:p>
          <a:p>
            <a:pPr lvl="5" marL="1187280" indent="-182520">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Sixth Outline Level</a:t>
            </a:r>
            <a:endParaRPr b="0" lang="en-US" sz="3200" spc="-1" strike="noStrike">
              <a:solidFill>
                <a:srgbClr val="ffffff"/>
              </a:solidFill>
              <a:latin typeface="Rockwell"/>
            </a:endParaRPr>
          </a:p>
          <a:p>
            <a:pPr lvl="6" marL="1187280" indent="-182520">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Seventh Outline Level</a:t>
            </a:r>
            <a:endParaRPr b="0" lang="en-US" sz="3200" spc="-1" strike="noStrike">
              <a:solidFill>
                <a:srgbClr val="ffffff"/>
              </a:solidFill>
              <a:latin typeface="Rockwell"/>
            </a:endParaRPr>
          </a:p>
        </p:txBody>
      </p:sp>
      <p:sp>
        <p:nvSpPr>
          <p:cNvPr id="272" name="PlaceHolder 3"/>
          <p:cNvSpPr>
            <a:spLocks noGrp="1"/>
          </p:cNvSpPr>
          <p:nvPr>
            <p:ph type="dt" idx="19"/>
          </p:nvPr>
        </p:nvSpPr>
        <p:spPr>
          <a:xfrm>
            <a:off x="5562720" y="6400440"/>
            <a:ext cx="3001680" cy="27468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300" spc="-1" strike="noStrike">
                <a:solidFill>
                  <a:srgbClr val="b3aeac"/>
                </a:solidFill>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DFD67AC-763A-4108-89B2-F90BC4956793}" type="datetime">
              <a:rPr b="0" lang="en-US" sz="1300" spc="-1" strike="noStrike">
                <a:solidFill>
                  <a:srgbClr val="b3aeac"/>
                </a:solidFill>
                <a:latin typeface="Times New Roman"/>
              </a:rPr>
              <a:t>09/10/23</a:t>
            </a:fld>
            <a:endParaRPr b="0" lang="en-US" sz="1300" spc="-1" strike="noStrike">
              <a:solidFill>
                <a:srgbClr val="000000"/>
              </a:solidFill>
              <a:latin typeface="Times New Roman"/>
            </a:endParaRPr>
          </a:p>
        </p:txBody>
      </p:sp>
      <p:sp>
        <p:nvSpPr>
          <p:cNvPr id="273" name="PlaceHolder 4"/>
          <p:cNvSpPr>
            <a:spLocks noGrp="1"/>
          </p:cNvSpPr>
          <p:nvPr>
            <p:ph type="ftr" idx="20"/>
          </p:nvPr>
        </p:nvSpPr>
        <p:spPr>
          <a:xfrm>
            <a:off x="1294920" y="6400440"/>
            <a:ext cx="4211640" cy="27468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
        <p:nvSpPr>
          <p:cNvPr id="274" name="PlaceHolder 5"/>
          <p:cNvSpPr>
            <a:spLocks noGrp="1"/>
          </p:cNvSpPr>
          <p:nvPr>
            <p:ph type="sldNum" idx="21"/>
          </p:nvPr>
        </p:nvSpPr>
        <p:spPr>
          <a:xfrm>
            <a:off x="8638920" y="6515280"/>
            <a:ext cx="463320" cy="2728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600" spc="-1" strike="noStrike">
                <a:solidFill>
                  <a:srgbClr val="f0e3c0"/>
                </a:solidFill>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4CCF5B8-021E-467F-A235-E6F4BDB3D648}" type="slidenum">
              <a:rPr b="0" lang="en-US" sz="1600" spc="-1" strike="noStrike">
                <a:solidFill>
                  <a:srgbClr val="f0e3c0"/>
                </a:solidFill>
                <a:latin typeface="Times New Roman"/>
              </a:rPr>
              <a:t>&lt;number&gt;</a:t>
            </a:fld>
            <a:endParaRPr b="0" lang="en-US" sz="16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4e3b30"/>
        </a:solidFill>
      </p:bgPr>
    </p:bg>
    <p:spTree>
      <p:nvGrpSpPr>
        <p:cNvPr id="1" name=""/>
        <p:cNvGrpSpPr/>
        <p:nvPr/>
      </p:nvGrpSpPr>
      <p:grpSpPr>
        <a:xfrm>
          <a:off x="0" y="0"/>
          <a:ext cx="0" cy="0"/>
          <a:chOff x="0" y="0"/>
          <a:chExt cx="0" cy="0"/>
        </a:xfrm>
      </p:grpSpPr>
      <p:sp>
        <p:nvSpPr>
          <p:cNvPr id="311" name="Rectangle 7"/>
          <p:cNvSpPr/>
          <p:nvPr/>
        </p:nvSpPr>
        <p:spPr>
          <a:xfrm>
            <a:off x="5057640" y="1057320"/>
            <a:ext cx="3748320" cy="9360"/>
          </a:xfrm>
          <a:prstGeom prst="rect">
            <a:avLst/>
          </a:prstGeom>
          <a:solidFill>
            <a:srgbClr val="f0a22e"/>
          </a:solidFill>
          <a:ln w="0">
            <a:noFill/>
          </a:ln>
          <a:effectLst>
            <a:outerShdw dist="12960" dir="5400000" blurRad="0" rotWithShape="0">
              <a:srgbClr val="000000">
                <a:alpha val="75000"/>
              </a:srgbClr>
            </a:outerShdw>
          </a:effectLst>
        </p:spPr>
        <p:style>
          <a:lnRef idx="0"/>
          <a:fillRef idx="0"/>
          <a:effectRef idx="0"/>
          <a:fontRef idx="minor"/>
        </p:style>
        <p:txBody>
          <a:bodyPr lIns="90000" rIns="90000" tIns="-37440" bIns="-374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
        <p:nvSpPr>
          <p:cNvPr id="312"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600" spc="-1" strike="noStrike">
                <a:solidFill>
                  <a:srgbClr val="fff49c"/>
                </a:solidFill>
                <a:latin typeface="Rockwell"/>
              </a:rPr>
              <a:t>Click to edit the title text format</a:t>
            </a:r>
            <a:endParaRPr b="0" lang="en-US" sz="4600" spc="-1" strike="noStrike">
              <a:solidFill>
                <a:srgbClr val="fff49c"/>
              </a:solidFill>
              <a:latin typeface="Rockwell"/>
            </a:endParaRPr>
          </a:p>
        </p:txBody>
      </p:sp>
      <p:sp>
        <p:nvSpPr>
          <p:cNvPr id="313" name="PlaceHolder 2"/>
          <p:cNvSpPr>
            <a:spLocks noGrp="1"/>
          </p:cNvSpPr>
          <p:nvPr>
            <p:ph type="body"/>
          </p:nvPr>
        </p:nvSpPr>
        <p:spPr>
          <a:xfrm>
            <a:off x="457200" y="1646280"/>
            <a:ext cx="8229600" cy="4525920"/>
          </a:xfrm>
          <a:prstGeom prst="rect">
            <a:avLst/>
          </a:prstGeom>
          <a:noFill/>
          <a:ln w="0">
            <a:noFill/>
          </a:ln>
        </p:spPr>
        <p:txBody>
          <a:bodyPr lIns="90000" rIns="90000" tIns="46800" bIns="46800" anchor="t">
            <a:normAutofit/>
          </a:bodyPr>
          <a:p>
            <a:pPr marL="291960" indent="-291960">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Click to edit the outline text format</a:t>
            </a:r>
            <a:endParaRPr b="0" lang="en-US" sz="3200" spc="-1" strike="noStrike">
              <a:solidFill>
                <a:srgbClr val="ffffff"/>
              </a:solidFill>
              <a:latin typeface="Rockwell"/>
            </a:endParaRPr>
          </a:p>
          <a:p>
            <a:pPr lvl="1" marL="639720" indent="-228600">
              <a:buClr>
                <a:srgbClr val="a5644e"/>
              </a:buClr>
              <a:buSzPct val="90000"/>
              <a:buFont typeface="Rockwel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Second Outline Level</a:t>
            </a:r>
            <a:endParaRPr b="0" lang="en-US" sz="3200" spc="-1" strike="noStrike">
              <a:solidFill>
                <a:srgbClr val="ffffff"/>
              </a:solidFill>
              <a:latin typeface="Rockwell"/>
            </a:endParaRPr>
          </a:p>
          <a:p>
            <a:pPr lvl="2" marL="822240" indent="-19044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Third Outline Level</a:t>
            </a:r>
            <a:endParaRPr b="0" lang="en-US" sz="3200" spc="-1" strike="noStrike">
              <a:solidFill>
                <a:srgbClr val="ffffff"/>
              </a:solidFill>
              <a:latin typeface="Rockwell"/>
            </a:endParaRPr>
          </a:p>
          <a:p>
            <a:pPr lvl="3" marL="1004760" indent="-18252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Fourth Outline Level</a:t>
            </a:r>
            <a:endParaRPr b="0" lang="en-US" sz="3200" spc="-1" strike="noStrike">
              <a:solidFill>
                <a:srgbClr val="ffffff"/>
              </a:solidFill>
              <a:latin typeface="Rockwell"/>
            </a:endParaRPr>
          </a:p>
          <a:p>
            <a:pPr lvl="4" marL="1187280" indent="-18252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Fifth Outline Level</a:t>
            </a:r>
            <a:endParaRPr b="0" lang="en-US" sz="3200" spc="-1" strike="noStrike">
              <a:solidFill>
                <a:srgbClr val="ffffff"/>
              </a:solidFill>
              <a:latin typeface="Rockwell"/>
            </a:endParaRPr>
          </a:p>
          <a:p>
            <a:pPr lvl="5" marL="1187280" indent="-182520">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Sixth Outline Level</a:t>
            </a:r>
            <a:endParaRPr b="0" lang="en-US" sz="3200" spc="-1" strike="noStrike">
              <a:solidFill>
                <a:srgbClr val="ffffff"/>
              </a:solidFill>
              <a:latin typeface="Rockwell"/>
            </a:endParaRPr>
          </a:p>
          <a:p>
            <a:pPr lvl="6" marL="1187280" indent="-182520">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Seventh Outline Level</a:t>
            </a:r>
            <a:endParaRPr b="0" lang="en-US" sz="3200" spc="-1" strike="noStrike">
              <a:solidFill>
                <a:srgbClr val="ffffff"/>
              </a:solidFill>
              <a:latin typeface="Rockwell"/>
            </a:endParaRPr>
          </a:p>
        </p:txBody>
      </p:sp>
      <p:sp>
        <p:nvSpPr>
          <p:cNvPr id="314" name="PlaceHolder 3"/>
          <p:cNvSpPr>
            <a:spLocks noGrp="1"/>
          </p:cNvSpPr>
          <p:nvPr>
            <p:ph type="dt" idx="22"/>
          </p:nvPr>
        </p:nvSpPr>
        <p:spPr>
          <a:xfrm>
            <a:off x="5562720" y="6513120"/>
            <a:ext cx="3001680" cy="27468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300" spc="-1" strike="noStrike">
                <a:solidFill>
                  <a:srgbClr val="b3aeac"/>
                </a:solidFill>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B551D6E-DB81-409C-B760-D7BD36B192B5}" type="datetime">
              <a:rPr b="0" lang="en-US" sz="1300" spc="-1" strike="noStrike">
                <a:solidFill>
                  <a:srgbClr val="b3aeac"/>
                </a:solidFill>
                <a:latin typeface="Times New Roman"/>
              </a:rPr>
              <a:t>09/10/23</a:t>
            </a:fld>
            <a:endParaRPr b="0" lang="en-US" sz="1300" spc="-1" strike="noStrike">
              <a:solidFill>
                <a:srgbClr val="000000"/>
              </a:solidFill>
              <a:latin typeface="Times New Roman"/>
            </a:endParaRPr>
          </a:p>
        </p:txBody>
      </p:sp>
      <p:sp>
        <p:nvSpPr>
          <p:cNvPr id="315" name="PlaceHolder 4"/>
          <p:cNvSpPr>
            <a:spLocks noGrp="1"/>
          </p:cNvSpPr>
          <p:nvPr>
            <p:ph type="sldNum" idx="23"/>
          </p:nvPr>
        </p:nvSpPr>
        <p:spPr>
          <a:xfrm>
            <a:off x="8638920" y="6513120"/>
            <a:ext cx="463320" cy="2746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600" spc="-1" strike="noStrike">
                <a:solidFill>
                  <a:srgbClr val="f0e3c0"/>
                </a:solidFill>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CDD160D-CD52-4726-A600-ECC12DDFB5FE}" type="slidenum">
              <a:rPr b="0" lang="en-US" sz="1600" spc="-1" strike="noStrike">
                <a:solidFill>
                  <a:srgbClr val="f0e3c0"/>
                </a:solidFill>
                <a:latin typeface="Times New Roman"/>
              </a:rPr>
              <a:t>&lt;number&gt;</a:t>
            </a:fld>
            <a:endParaRPr b="0" lang="en-US" sz="1600" spc="-1" strike="noStrike">
              <a:solidFill>
                <a:srgbClr val="000000"/>
              </a:solidFill>
              <a:latin typeface="Times New Roman"/>
            </a:endParaRPr>
          </a:p>
        </p:txBody>
      </p:sp>
      <p:sp>
        <p:nvSpPr>
          <p:cNvPr id="316" name="PlaceHolder 5"/>
          <p:cNvSpPr>
            <a:spLocks noGrp="1"/>
          </p:cNvSpPr>
          <p:nvPr>
            <p:ph type="ftr" idx="24"/>
          </p:nvPr>
        </p:nvSpPr>
        <p:spPr>
          <a:xfrm>
            <a:off x="1600200" y="6513120"/>
            <a:ext cx="3906720" cy="27468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53" name="PlaceHolder 1"/>
          <p:cNvSpPr>
            <a:spLocks noGrp="1"/>
          </p:cNvSpPr>
          <p:nvPr>
            <p:ph type="title"/>
          </p:nvPr>
        </p:nvSpPr>
        <p:spPr>
          <a:xfrm>
            <a:off x="457200" y="253800"/>
            <a:ext cx="8229600" cy="1143000"/>
          </a:xfrm>
          <a:prstGeom prst="rect">
            <a:avLst/>
          </a:prstGeom>
          <a:noFill/>
          <a:ln w="0">
            <a:noFill/>
          </a:ln>
        </p:spPr>
        <p:txBody>
          <a:bodyPr lIns="90000" rIns="90000" tIns="46800" bIns="46800" anchor="b">
            <a:noAutofit/>
          </a:bodyPr>
          <a:p>
            <a:pPr marL="54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600" spc="-1" strike="noStrike">
                <a:solidFill>
                  <a:srgbClr val="fff49c"/>
                </a:solidFill>
                <a:latin typeface="Rockwell"/>
              </a:rPr>
              <a:t>Click to edit the title text format</a:t>
            </a:r>
            <a:endParaRPr b="0" lang="en-US" sz="4600" spc="-1" strike="noStrike">
              <a:solidFill>
                <a:srgbClr val="fff49c"/>
              </a:solidFill>
              <a:latin typeface="Rockwell"/>
            </a:endParaRPr>
          </a:p>
        </p:txBody>
      </p:sp>
      <p:sp>
        <p:nvSpPr>
          <p:cNvPr id="354" name="PlaceHolder 2"/>
          <p:cNvSpPr>
            <a:spLocks noGrp="1"/>
          </p:cNvSpPr>
          <p:nvPr>
            <p:ph type="body"/>
          </p:nvPr>
        </p:nvSpPr>
        <p:spPr>
          <a:xfrm>
            <a:off x="457200" y="1646280"/>
            <a:ext cx="8229600" cy="4525920"/>
          </a:xfrm>
          <a:prstGeom prst="rect">
            <a:avLst/>
          </a:prstGeom>
          <a:noFill/>
          <a:ln w="0">
            <a:noFill/>
          </a:ln>
        </p:spPr>
        <p:txBody>
          <a:bodyPr lIns="90000" rIns="90000" tIns="46800" bIns="46800" anchor="t">
            <a:normAutofit/>
          </a:bodyPr>
          <a:p>
            <a:pPr marL="291960" indent="-291960">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Click to edit the outline text format</a:t>
            </a:r>
            <a:endParaRPr b="0" lang="en-US" sz="3200" spc="-1" strike="noStrike">
              <a:solidFill>
                <a:srgbClr val="ffffff"/>
              </a:solidFill>
              <a:latin typeface="Rockwell"/>
            </a:endParaRPr>
          </a:p>
          <a:p>
            <a:pPr lvl="1" marL="639720" indent="-228600">
              <a:buClr>
                <a:srgbClr val="a5644e"/>
              </a:buClr>
              <a:buSzPct val="90000"/>
              <a:buFont typeface="Rockwel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Second Outline Level</a:t>
            </a:r>
            <a:endParaRPr b="0" lang="en-US" sz="3200" spc="-1" strike="noStrike">
              <a:solidFill>
                <a:srgbClr val="ffffff"/>
              </a:solidFill>
              <a:latin typeface="Rockwell"/>
            </a:endParaRPr>
          </a:p>
          <a:p>
            <a:pPr lvl="2" marL="822240" indent="-19044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Third Outline Level</a:t>
            </a:r>
            <a:endParaRPr b="0" lang="en-US" sz="3200" spc="-1" strike="noStrike">
              <a:solidFill>
                <a:srgbClr val="ffffff"/>
              </a:solidFill>
              <a:latin typeface="Rockwell"/>
            </a:endParaRPr>
          </a:p>
          <a:p>
            <a:pPr lvl="3" marL="1004760" indent="-18252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Fourth Outline Level</a:t>
            </a:r>
            <a:endParaRPr b="0" lang="en-US" sz="3200" spc="-1" strike="noStrike">
              <a:solidFill>
                <a:srgbClr val="ffffff"/>
              </a:solidFill>
              <a:latin typeface="Rockwell"/>
            </a:endParaRPr>
          </a:p>
          <a:p>
            <a:pPr lvl="4" marL="1187280" indent="-182520">
              <a:buClr>
                <a:srgbClr val="b58b8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Fifth Outline Level</a:t>
            </a:r>
            <a:endParaRPr b="0" lang="en-US" sz="3200" spc="-1" strike="noStrike">
              <a:solidFill>
                <a:srgbClr val="ffffff"/>
              </a:solidFill>
              <a:latin typeface="Rockwell"/>
            </a:endParaRPr>
          </a:p>
          <a:p>
            <a:pPr lvl="5" marL="1187280" indent="-182520">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Sixth Outline Level</a:t>
            </a:r>
            <a:endParaRPr b="0" lang="en-US" sz="3200" spc="-1" strike="noStrike">
              <a:solidFill>
                <a:srgbClr val="ffffff"/>
              </a:solidFill>
              <a:latin typeface="Rockwell"/>
            </a:endParaRPr>
          </a:p>
          <a:p>
            <a:pPr lvl="6" marL="1187280" indent="-182520">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Rockwell"/>
              </a:rPr>
              <a:t>Seventh Outline Level</a:t>
            </a:r>
            <a:endParaRPr b="0" lang="en-US" sz="3200" spc="-1" strike="noStrike">
              <a:solidFill>
                <a:srgbClr val="ffffff"/>
              </a:solidFill>
              <a:latin typeface="Rockwell"/>
            </a:endParaRPr>
          </a:p>
        </p:txBody>
      </p:sp>
      <p:sp>
        <p:nvSpPr>
          <p:cNvPr id="355" name="PlaceHolder 3"/>
          <p:cNvSpPr>
            <a:spLocks noGrp="1"/>
          </p:cNvSpPr>
          <p:nvPr>
            <p:ph type="dt" idx="25"/>
          </p:nvPr>
        </p:nvSpPr>
        <p:spPr>
          <a:xfrm>
            <a:off x="5562720" y="6508440"/>
            <a:ext cx="3001680" cy="27468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300" spc="-1" strike="noStrike">
                <a:solidFill>
                  <a:srgbClr val="b3aeac"/>
                </a:solidFill>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EA1A8A8-0B5C-4463-828C-BBA4D36DDD12}" type="datetime">
              <a:rPr b="0" lang="en-US" sz="1300" spc="-1" strike="noStrike">
                <a:solidFill>
                  <a:srgbClr val="b3aeac"/>
                </a:solidFill>
                <a:latin typeface="Times New Roman"/>
              </a:rPr>
              <a:t>09/10/23</a:t>
            </a:fld>
            <a:endParaRPr b="0" lang="en-US" sz="1300" spc="-1" strike="noStrike">
              <a:solidFill>
                <a:srgbClr val="000000"/>
              </a:solidFill>
              <a:latin typeface="Times New Roman"/>
            </a:endParaRPr>
          </a:p>
        </p:txBody>
      </p:sp>
      <p:sp>
        <p:nvSpPr>
          <p:cNvPr id="356" name="PlaceHolder 4"/>
          <p:cNvSpPr>
            <a:spLocks noGrp="1"/>
          </p:cNvSpPr>
          <p:nvPr>
            <p:ph type="sldNum" idx="26"/>
          </p:nvPr>
        </p:nvSpPr>
        <p:spPr>
          <a:xfrm>
            <a:off x="8638920" y="6508440"/>
            <a:ext cx="463320" cy="2746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600" spc="-1" strike="noStrike">
                <a:solidFill>
                  <a:srgbClr val="f0e3c0"/>
                </a:solidFill>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FA488A1-E99E-4762-BE33-C51B28A8BA55}" type="slidenum">
              <a:rPr b="0" lang="en-US" sz="1600" spc="-1" strike="noStrike">
                <a:solidFill>
                  <a:srgbClr val="f0e3c0"/>
                </a:solidFill>
                <a:latin typeface="Times New Roman"/>
              </a:rPr>
              <a:t>&lt;number&gt;</a:t>
            </a:fld>
            <a:endParaRPr b="0" lang="en-US" sz="1600" spc="-1" strike="noStrike">
              <a:solidFill>
                <a:srgbClr val="000000"/>
              </a:solidFill>
              <a:latin typeface="Times New Roman"/>
            </a:endParaRPr>
          </a:p>
        </p:txBody>
      </p:sp>
      <p:sp>
        <p:nvSpPr>
          <p:cNvPr id="357" name="PlaceHolder 5"/>
          <p:cNvSpPr>
            <a:spLocks noGrp="1"/>
          </p:cNvSpPr>
          <p:nvPr>
            <p:ph type="ftr" idx="27"/>
          </p:nvPr>
        </p:nvSpPr>
        <p:spPr>
          <a:xfrm>
            <a:off x="1600200" y="6508440"/>
            <a:ext cx="3906720" cy="27468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5.xml"/>
</Relationships>
</file>

<file path=ppt/slides/_rels/slide10.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15.png"/><Relationship Id="rId5" Type="http://schemas.openxmlformats.org/officeDocument/2006/relationships/image" Target="../media/image23.jpeg"/><Relationship Id="rId6"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9.jpeg"/><Relationship Id="rId3"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jpeg"/><Relationship Id="rId3" Type="http://schemas.openxmlformats.org/officeDocument/2006/relationships/slideLayout" Target="../slideLayouts/slideLayout1.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TextBox 9"/>
          <p:cNvSpPr/>
          <p:nvPr/>
        </p:nvSpPr>
        <p:spPr>
          <a:xfrm>
            <a:off x="1752480" y="533520"/>
            <a:ext cx="5867640" cy="9169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pc="-1" strike="noStrike">
                <a:solidFill>
                  <a:srgbClr val="ffff00"/>
                </a:solidFill>
                <a:latin typeface="Arial"/>
              </a:rPr>
              <a:t>LEAF BLOWERS</a:t>
            </a:r>
            <a:endParaRPr b="0" lang="en-US" sz="5400" spc="-1" strike="noStrike">
              <a:solidFill>
                <a:srgbClr val="ffffff"/>
              </a:solidFill>
              <a:latin typeface="Arial"/>
            </a:endParaRPr>
          </a:p>
        </p:txBody>
      </p:sp>
      <p:pic>
        <p:nvPicPr>
          <p:cNvPr id="402" name="Picture 4" descr=""/>
          <p:cNvPicPr/>
          <p:nvPr/>
        </p:nvPicPr>
        <p:blipFill>
          <a:blip r:embed="rId1"/>
          <a:stretch/>
        </p:blipFill>
        <p:spPr>
          <a:xfrm>
            <a:off x="2666880" y="1676520"/>
            <a:ext cx="3924360" cy="4749840"/>
          </a:xfrm>
          <a:prstGeom prst="rect">
            <a:avLst/>
          </a:prstGeom>
          <a:ln w="0">
            <a:noFill/>
          </a:ln>
        </p:spPr>
      </p:pic>
      <p:sp>
        <p:nvSpPr>
          <p:cNvPr id="403" name="Slide Number Placeholder 1"/>
          <p:cNvSpPr/>
          <p:nvPr/>
        </p:nvSpPr>
        <p:spPr>
          <a:xfrm>
            <a:off x="8639280" y="6515280"/>
            <a:ext cx="463320" cy="27288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551251C-BB3E-4D0B-BF4A-3ACB371C6E21}" type="slidenum">
              <a:rPr b="0" lang="en-US" sz="1600" spc="-1" strike="noStrike">
                <a:solidFill>
                  <a:srgbClr val="f0e3c0"/>
                </a:solidFill>
                <a:latin typeface="Arial"/>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
          <p:cNvSpPr txBox="1"/>
          <p:nvPr/>
        </p:nvSpPr>
        <p:spPr>
          <a:xfrm>
            <a:off x="-360" y="1828440"/>
            <a:ext cx="9296280" cy="3886200"/>
          </a:xfrm>
          <a:prstGeom prst="rect">
            <a:avLst/>
          </a:prstGeom>
          <a:noFill/>
          <a:ln w="0">
            <a:noFill/>
          </a:ln>
        </p:spPr>
        <p:txBody>
          <a:bodyPr anchor="t">
            <a:normAutofit/>
          </a:bodyPr>
          <a:p>
            <a:pPr lvl="1" marL="639720" indent="-228600">
              <a:lnSpc>
                <a:spcPct val="100000"/>
              </a:lnSpc>
              <a:spcBef>
                <a:spcPts val="400"/>
              </a:spcBef>
              <a:buClr>
                <a:srgbClr val="a5644e"/>
              </a:buClr>
              <a:buSzPct val="9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Breathing protection from dust</a:t>
            </a:r>
            <a:endParaRPr b="0" lang="en-US" sz="2600" spc="-1" strike="noStrike">
              <a:solidFill>
                <a:srgbClr val="ffffff"/>
              </a:solidFill>
              <a:latin typeface="Rockwell"/>
            </a:endParaRPr>
          </a:p>
          <a:p>
            <a:pPr lvl="1" marL="639720" indent="-228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	</a:t>
            </a:r>
            <a:r>
              <a:rPr b="0" lang="en-US" sz="2600" spc="-1" strike="noStrike">
                <a:solidFill>
                  <a:srgbClr val="ffffff"/>
                </a:solidFill>
                <a:latin typeface="Arial"/>
                <a:ea typeface="Arial"/>
              </a:rPr>
              <a:t>and smoke</a:t>
            </a:r>
            <a:endParaRPr b="0" lang="en-US" sz="2600" spc="-1" strike="noStrike">
              <a:solidFill>
                <a:srgbClr val="ffffff"/>
              </a:solidFill>
              <a:latin typeface="Rockwell"/>
            </a:endParaRPr>
          </a:p>
          <a:p>
            <a:pPr lvl="1" marL="639720" indent="-228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Rockwell"/>
            </a:endParaRPr>
          </a:p>
          <a:p>
            <a:pPr lvl="1" marL="639720" indent="-228600">
              <a:lnSpc>
                <a:spcPct val="100000"/>
              </a:lnSpc>
              <a:spcBef>
                <a:spcPts val="400"/>
              </a:spcBef>
              <a:buClr>
                <a:srgbClr val="a5644e"/>
              </a:buClr>
              <a:buSzPct val="9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Body protection in case of fuel</a:t>
            </a:r>
            <a:endParaRPr b="0" lang="en-US" sz="2600" spc="-1" strike="noStrike">
              <a:solidFill>
                <a:srgbClr val="ffffff"/>
              </a:solidFill>
              <a:latin typeface="Rockwell"/>
            </a:endParaRPr>
          </a:p>
          <a:p>
            <a:pPr lvl="1" marL="639720" indent="-228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	</a:t>
            </a:r>
            <a:r>
              <a:rPr b="0" lang="en-US" sz="2600" spc="-1" strike="noStrike">
                <a:solidFill>
                  <a:srgbClr val="ffffff"/>
                </a:solidFill>
                <a:latin typeface="Arial"/>
                <a:ea typeface="Arial"/>
              </a:rPr>
              <a:t>spill or fire</a:t>
            </a:r>
            <a:endParaRPr b="0" lang="en-US" sz="2600" spc="-1" strike="noStrike">
              <a:solidFill>
                <a:srgbClr val="ffffff"/>
              </a:solidFill>
              <a:latin typeface="Rockwell"/>
            </a:endParaRPr>
          </a:p>
          <a:p>
            <a:pPr lvl="1" marL="639720" indent="-228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Rockwell"/>
            </a:endParaRPr>
          </a:p>
        </p:txBody>
      </p:sp>
      <p:pic>
        <p:nvPicPr>
          <p:cNvPr id="449" name="Picture 7" descr=""/>
          <p:cNvPicPr/>
          <p:nvPr/>
        </p:nvPicPr>
        <p:blipFill>
          <a:blip r:embed="rId1"/>
          <a:stretch/>
        </p:blipFill>
        <p:spPr>
          <a:xfrm>
            <a:off x="685800" y="4800600"/>
            <a:ext cx="1338120" cy="1066680"/>
          </a:xfrm>
          <a:prstGeom prst="rect">
            <a:avLst/>
          </a:prstGeom>
          <a:ln w="0">
            <a:noFill/>
          </a:ln>
        </p:spPr>
      </p:pic>
      <p:pic>
        <p:nvPicPr>
          <p:cNvPr id="450" name="Picture 4" descr=""/>
          <p:cNvPicPr/>
          <p:nvPr/>
        </p:nvPicPr>
        <p:blipFill>
          <a:blip r:embed="rId2"/>
          <a:stretch/>
        </p:blipFill>
        <p:spPr>
          <a:xfrm>
            <a:off x="2425680" y="4800600"/>
            <a:ext cx="1231920" cy="1096920"/>
          </a:xfrm>
          <a:prstGeom prst="rect">
            <a:avLst/>
          </a:prstGeom>
          <a:ln w="0">
            <a:noFill/>
          </a:ln>
        </p:spPr>
      </p:pic>
      <p:pic>
        <p:nvPicPr>
          <p:cNvPr id="451" name="Picture 5" descr=""/>
          <p:cNvPicPr/>
          <p:nvPr/>
        </p:nvPicPr>
        <p:blipFill>
          <a:blip r:embed="rId3"/>
          <a:stretch/>
        </p:blipFill>
        <p:spPr>
          <a:xfrm>
            <a:off x="4038480" y="4800600"/>
            <a:ext cx="1103400" cy="1071720"/>
          </a:xfrm>
          <a:prstGeom prst="rect">
            <a:avLst/>
          </a:prstGeom>
          <a:ln w="0">
            <a:noFill/>
          </a:ln>
        </p:spPr>
      </p:pic>
      <p:pic>
        <p:nvPicPr>
          <p:cNvPr id="452" name="Title 1" descr=""/>
          <p:cNvPicPr/>
          <p:nvPr/>
        </p:nvPicPr>
        <p:blipFill>
          <a:blip r:embed="rId4"/>
          <a:stretch/>
        </p:blipFill>
        <p:spPr>
          <a:xfrm>
            <a:off x="212760" y="0"/>
            <a:ext cx="8400960" cy="1384200"/>
          </a:xfrm>
          <a:prstGeom prst="rect">
            <a:avLst/>
          </a:prstGeom>
          <a:ln w="0">
            <a:noFill/>
          </a:ln>
        </p:spPr>
      </p:pic>
      <p:pic>
        <p:nvPicPr>
          <p:cNvPr id="453" name="Picture 7" descr=""/>
          <p:cNvPicPr/>
          <p:nvPr/>
        </p:nvPicPr>
        <p:blipFill>
          <a:blip r:embed="rId5"/>
          <a:stretch/>
        </p:blipFill>
        <p:spPr>
          <a:xfrm>
            <a:off x="5562720" y="1295280"/>
            <a:ext cx="3052800" cy="4591080"/>
          </a:xfrm>
          <a:prstGeom prst="rect">
            <a:avLst/>
          </a:prstGeom>
          <a:ln w="0">
            <a:noFill/>
          </a:ln>
        </p:spPr>
      </p:pic>
      <p:sp>
        <p:nvSpPr>
          <p:cNvPr id="454" name="Slide Number Placeholder 1"/>
          <p:cNvSpPr/>
          <p:nvPr/>
        </p:nvSpPr>
        <p:spPr>
          <a:xfrm>
            <a:off x="8639280" y="6515280"/>
            <a:ext cx="463320" cy="27288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9911A52-84EB-4EC4-82A0-3FBAE8BF218A}" type="slidenum">
              <a:rPr b="0" lang="en-US" sz="1600" spc="-1" strike="noStrike">
                <a:solidFill>
                  <a:srgbClr val="f0e3c0"/>
                </a:solidFill>
                <a:latin typeface="Arial"/>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5" name="Title 1" descr=""/>
          <p:cNvPicPr/>
          <p:nvPr/>
        </p:nvPicPr>
        <p:blipFill>
          <a:blip r:embed="rId1"/>
          <a:stretch/>
        </p:blipFill>
        <p:spPr>
          <a:xfrm>
            <a:off x="60480" y="79200"/>
            <a:ext cx="8400960" cy="1378080"/>
          </a:xfrm>
          <a:prstGeom prst="rect">
            <a:avLst/>
          </a:prstGeom>
          <a:ln w="0">
            <a:noFill/>
          </a:ln>
        </p:spPr>
      </p:pic>
      <p:sp>
        <p:nvSpPr>
          <p:cNvPr id="456" name=""/>
          <p:cNvSpPr txBox="1"/>
          <p:nvPr/>
        </p:nvSpPr>
        <p:spPr>
          <a:xfrm>
            <a:off x="228600" y="1219320"/>
            <a:ext cx="8229600" cy="4876560"/>
          </a:xfrm>
          <a:prstGeom prst="rect">
            <a:avLst/>
          </a:prstGeom>
          <a:noFill/>
          <a:ln w="0">
            <a:noFill/>
          </a:ln>
        </p:spPr>
        <p:txBody>
          <a:bodyPr anchor="t">
            <a:normAutofit/>
          </a:bodyPr>
          <a:p>
            <a:pPr marL="291960" indent="-291960">
              <a:lnSpc>
                <a:spcPct val="9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Carefully read and follow instruction manual</a:t>
            </a:r>
            <a:endParaRPr b="0" lang="en-US" sz="2600" spc="-1" strike="noStrike">
              <a:solidFill>
                <a:srgbClr val="ffffff"/>
              </a:solidFill>
              <a:latin typeface="Rockwell"/>
            </a:endParaRPr>
          </a:p>
          <a:p>
            <a:pPr marL="291960" indent="-291960">
              <a:lnSpc>
                <a:spcPct val="9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Check the fuel (check for leaks) before use </a:t>
            </a:r>
            <a:endParaRPr b="0" lang="en-US" sz="2600" spc="-1" strike="noStrike">
              <a:solidFill>
                <a:srgbClr val="ffffff"/>
              </a:solidFill>
              <a:latin typeface="Rockwell"/>
            </a:endParaRPr>
          </a:p>
          <a:p>
            <a:pPr marL="291960" indent="-291960">
              <a:lnSpc>
                <a:spcPct val="9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Keep appropriate oil level as indicated in manufacturer’s label</a:t>
            </a:r>
            <a:endParaRPr b="0" lang="en-US" sz="2600" spc="-1" strike="noStrike">
              <a:solidFill>
                <a:srgbClr val="ffffff"/>
              </a:solidFill>
              <a:latin typeface="Rockwell"/>
            </a:endParaRPr>
          </a:p>
          <a:p>
            <a:pPr marL="291960" indent="-291960">
              <a:lnSpc>
                <a:spcPct val="9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Start blower away from fuel container</a:t>
            </a:r>
            <a:endParaRPr b="0" lang="en-US" sz="2600" spc="-1" strike="noStrike">
              <a:solidFill>
                <a:srgbClr val="ffffff"/>
              </a:solidFill>
              <a:latin typeface="Rockwell"/>
            </a:endParaRPr>
          </a:p>
          <a:p>
            <a:pPr marL="291960" indent="-291960">
              <a:lnSpc>
                <a:spcPct val="9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During refueling, turn the leaf blower off and do not smoke</a:t>
            </a:r>
            <a:endParaRPr b="0" lang="en-US" sz="2600" spc="-1" strike="noStrike">
              <a:solidFill>
                <a:srgbClr val="ffffff"/>
              </a:solidFill>
              <a:latin typeface="Rockwell"/>
            </a:endParaRPr>
          </a:p>
          <a:p>
            <a:pPr marL="291960" indent="-291960">
              <a:lnSpc>
                <a:spcPct val="9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Rockwell"/>
            </a:endParaRPr>
          </a:p>
          <a:p>
            <a:pPr marL="291960" indent="-291960">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	</a:t>
            </a:r>
            <a:r>
              <a:rPr b="0" i="1" lang="en-US" sz="2600" spc="-1" strike="noStrike">
                <a:solidFill>
                  <a:srgbClr val="ffffff"/>
                </a:solidFill>
                <a:latin typeface="Arial"/>
                <a:ea typeface="Arial"/>
              </a:rPr>
              <a:t>OSHA1926.302(c)(1) – </a:t>
            </a:r>
            <a:r>
              <a:rPr b="0" lang="en-US" sz="2600" spc="-1" strike="noStrike">
                <a:solidFill>
                  <a:srgbClr val="ffffff"/>
                </a:solidFill>
                <a:latin typeface="Arial"/>
                <a:ea typeface="Arial"/>
              </a:rPr>
              <a:t>All fuel powered tools shall be stopped while being refueled, serviced, or maintained, and fuel shall be transported, handled, and stored in accordance with Subpart F of this part.</a:t>
            </a:r>
            <a:r>
              <a:rPr b="0" lang="en-US" sz="2600" spc="-1" strike="noStrike" baseline="30000">
                <a:solidFill>
                  <a:srgbClr val="ffffff"/>
                </a:solidFill>
                <a:latin typeface="Arial"/>
                <a:ea typeface="Arial"/>
              </a:rPr>
              <a:t>6</a:t>
            </a:r>
            <a:endParaRPr b="0" lang="en-US" sz="2600" spc="-1" strike="noStrike">
              <a:solidFill>
                <a:srgbClr val="ffffff"/>
              </a:solidFill>
              <a:latin typeface="Rockwell"/>
            </a:endParaRPr>
          </a:p>
          <a:p>
            <a:pPr marL="291960" indent="-291960">
              <a:lnSpc>
                <a:spcPct val="9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Rockwell"/>
            </a:endParaRPr>
          </a:p>
        </p:txBody>
      </p:sp>
      <p:sp>
        <p:nvSpPr>
          <p:cNvPr id="457" name="Slide Number Placeholder 1"/>
          <p:cNvSpPr/>
          <p:nvPr/>
        </p:nvSpPr>
        <p:spPr>
          <a:xfrm>
            <a:off x="8639280" y="6515280"/>
            <a:ext cx="463320" cy="27288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57E21A2-4666-4987-A32F-A7536D82D1D9}" type="slidenum">
              <a:rPr b="0" lang="en-US" sz="1600" spc="-1" strike="noStrike">
                <a:solidFill>
                  <a:srgbClr val="f0e3c0"/>
                </a:solidFill>
                <a:latin typeface="Arial"/>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8" name="Title 1" descr=""/>
          <p:cNvPicPr/>
          <p:nvPr/>
        </p:nvPicPr>
        <p:blipFill>
          <a:blip r:embed="rId1"/>
          <a:stretch/>
        </p:blipFill>
        <p:spPr>
          <a:xfrm>
            <a:off x="60480" y="152280"/>
            <a:ext cx="8400960" cy="1384560"/>
          </a:xfrm>
          <a:prstGeom prst="rect">
            <a:avLst/>
          </a:prstGeom>
          <a:ln w="0">
            <a:noFill/>
          </a:ln>
        </p:spPr>
      </p:pic>
      <p:sp>
        <p:nvSpPr>
          <p:cNvPr id="459" name=""/>
          <p:cNvSpPr txBox="1"/>
          <p:nvPr/>
        </p:nvSpPr>
        <p:spPr>
          <a:xfrm>
            <a:off x="152280" y="1752120"/>
            <a:ext cx="8763120" cy="5257800"/>
          </a:xfrm>
          <a:prstGeom prst="rect">
            <a:avLst/>
          </a:prstGeom>
          <a:noFill/>
          <a:ln w="0">
            <a:noFill/>
          </a:ln>
        </p:spPr>
        <p:txBody>
          <a:bodyPr anchor="t">
            <a:normAutofit/>
          </a:bodyPr>
          <a:p>
            <a:pPr marL="291960" indent="-291960">
              <a:lnSpc>
                <a:spcPct val="10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Use personal protective equipment such as gloves, goggles, ear plugs, and masks or any other type of breathing protection</a:t>
            </a:r>
            <a:endParaRPr b="0" lang="en-US" sz="2600" spc="-1" strike="noStrike">
              <a:solidFill>
                <a:srgbClr val="ffffff"/>
              </a:solidFill>
              <a:latin typeface="Rockwell"/>
            </a:endParaRPr>
          </a:p>
          <a:p>
            <a:pPr marL="291960" indent="-291960">
              <a:lnSpc>
                <a:spcPct val="10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Rockwell"/>
            </a:endParaRPr>
          </a:p>
          <a:p>
            <a:pPr marL="291960" indent="-291960">
              <a:lnSpc>
                <a:spcPct val="10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Make nearby workers aware that the leaf blower will be used</a:t>
            </a:r>
            <a:endParaRPr b="0" lang="en-US" sz="2600" spc="-1" strike="noStrike">
              <a:solidFill>
                <a:srgbClr val="ffffff"/>
              </a:solidFill>
              <a:latin typeface="Rockwell"/>
            </a:endParaRPr>
          </a:p>
          <a:p>
            <a:pPr marL="291960" indent="-291960">
              <a:lnSpc>
                <a:spcPct val="10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Rockwell"/>
            </a:endParaRPr>
          </a:p>
          <a:p>
            <a:pPr marL="291960" indent="-291960">
              <a:lnSpc>
                <a:spcPct val="10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Do not blow toxic substances or chemicals</a:t>
            </a:r>
            <a:endParaRPr b="0" lang="en-US" sz="2600" spc="-1" strike="noStrike">
              <a:solidFill>
                <a:srgbClr val="ffffff"/>
              </a:solidFill>
              <a:latin typeface="Rockwell"/>
            </a:endParaRPr>
          </a:p>
          <a:p>
            <a:pPr marL="291960" indent="-291960">
              <a:lnSpc>
                <a:spcPct val="10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Rockwell"/>
            </a:endParaRPr>
          </a:p>
          <a:p>
            <a:pPr marL="291960" indent="-291960">
              <a:lnSpc>
                <a:spcPct val="10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Do not direct the leaf blower toward other people</a:t>
            </a:r>
            <a:endParaRPr b="0" lang="en-US" sz="2600" spc="-1" strike="noStrike">
              <a:solidFill>
                <a:srgbClr val="ffffff"/>
              </a:solidFill>
              <a:latin typeface="Rockwell"/>
            </a:endParaRPr>
          </a:p>
          <a:p>
            <a:pPr marL="291960" indent="-29196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pc="-1" strike="noStrike">
              <a:solidFill>
                <a:srgbClr val="ffffff"/>
              </a:solidFill>
              <a:latin typeface="Rockwell"/>
            </a:endParaRPr>
          </a:p>
          <a:p>
            <a:pPr marL="291960" indent="-29196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pc="-1" strike="noStrike">
              <a:solidFill>
                <a:srgbClr val="ffffff"/>
              </a:solidFill>
              <a:latin typeface="Rockwell"/>
            </a:endParaRPr>
          </a:p>
          <a:p>
            <a:pPr marL="291960" indent="-291960">
              <a:lnSpc>
                <a:spcPct val="10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pc="-1" strike="noStrike">
              <a:solidFill>
                <a:srgbClr val="ffffff"/>
              </a:solidFill>
              <a:latin typeface="Rockwell"/>
            </a:endParaRPr>
          </a:p>
        </p:txBody>
      </p:sp>
      <p:sp>
        <p:nvSpPr>
          <p:cNvPr id="460" name="Slide Number Placeholder 1"/>
          <p:cNvSpPr/>
          <p:nvPr/>
        </p:nvSpPr>
        <p:spPr>
          <a:xfrm>
            <a:off x="8639280" y="6515280"/>
            <a:ext cx="463320" cy="27288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2EF7FF1-F07F-4644-B545-D4FAA2FDC303}" type="slidenum">
              <a:rPr b="0" lang="en-US" sz="1600" spc="-1" strike="noStrike">
                <a:solidFill>
                  <a:srgbClr val="f0e3c0"/>
                </a:solidFill>
                <a:latin typeface="Arial"/>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1" name="Title 1" descr=""/>
          <p:cNvPicPr/>
          <p:nvPr/>
        </p:nvPicPr>
        <p:blipFill>
          <a:blip r:embed="rId1"/>
          <a:stretch/>
        </p:blipFill>
        <p:spPr>
          <a:xfrm>
            <a:off x="60480" y="152280"/>
            <a:ext cx="8400960" cy="1384560"/>
          </a:xfrm>
          <a:prstGeom prst="rect">
            <a:avLst/>
          </a:prstGeom>
          <a:ln w="0">
            <a:noFill/>
          </a:ln>
        </p:spPr>
      </p:pic>
      <p:sp>
        <p:nvSpPr>
          <p:cNvPr id="462" name=""/>
          <p:cNvSpPr txBox="1"/>
          <p:nvPr/>
        </p:nvSpPr>
        <p:spPr>
          <a:xfrm>
            <a:off x="304920" y="1523880"/>
            <a:ext cx="8686800" cy="5029200"/>
          </a:xfrm>
          <a:prstGeom prst="rect">
            <a:avLst/>
          </a:prstGeom>
          <a:noFill/>
          <a:ln w="0">
            <a:noFill/>
          </a:ln>
        </p:spPr>
        <p:txBody>
          <a:bodyPr anchor="t">
            <a:normAutofit/>
          </a:bodyPr>
          <a:p>
            <a:pPr marL="291960" indent="-291960">
              <a:lnSpc>
                <a:spcPct val="8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ea typeface="Arial"/>
              </a:rPr>
              <a:t>Provide ventilation if the leaf blower is being used in interior space and check for the concentration of toxic gases</a:t>
            </a:r>
            <a:endParaRPr b="0" lang="en-US" sz="2800" spc="-1" strike="noStrike">
              <a:solidFill>
                <a:srgbClr val="ffffff"/>
              </a:solidFill>
              <a:latin typeface="Rockwell"/>
            </a:endParaRPr>
          </a:p>
          <a:p>
            <a:pPr marL="291960" indent="-291960">
              <a:lnSpc>
                <a:spcPct val="8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pc="-1" strike="noStrike">
              <a:solidFill>
                <a:srgbClr val="ffffff"/>
              </a:solidFill>
              <a:latin typeface="Rockwell"/>
            </a:endParaRPr>
          </a:p>
          <a:p>
            <a:pPr marL="291960" indent="-291960">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ea typeface="Arial"/>
              </a:rPr>
              <a:t>	</a:t>
            </a:r>
            <a:r>
              <a:rPr b="0" i="1" lang="en-US" sz="2800" spc="-1" strike="noStrike">
                <a:solidFill>
                  <a:srgbClr val="ffffff"/>
                </a:solidFill>
                <a:latin typeface="Arial"/>
                <a:ea typeface="Arial"/>
              </a:rPr>
              <a:t>OSHA 1926.302(c)(2) – </a:t>
            </a:r>
            <a:r>
              <a:rPr b="0" lang="en-US" sz="2800" spc="-1" strike="noStrike">
                <a:solidFill>
                  <a:srgbClr val="ffffff"/>
                </a:solidFill>
                <a:latin typeface="Arial"/>
                <a:ea typeface="Arial"/>
              </a:rPr>
              <a:t>When fuel-powered tools are used in enclosed spaces, the applicable requirements for concentrations of toxic gases and use of personal protective equipment, as outlined in Subparts D and E of this part, shall apply.</a:t>
            </a:r>
            <a:r>
              <a:rPr b="0" lang="en-US" sz="2800" spc="-1" strike="noStrike" baseline="30000">
                <a:solidFill>
                  <a:srgbClr val="ffffff"/>
                </a:solidFill>
                <a:latin typeface="Arial"/>
                <a:ea typeface="Arial"/>
              </a:rPr>
              <a:t>7</a:t>
            </a:r>
            <a:endParaRPr b="0" lang="en-US" sz="2800" spc="-1" strike="noStrike">
              <a:solidFill>
                <a:srgbClr val="ffffff"/>
              </a:solidFill>
              <a:latin typeface="Rockwell"/>
            </a:endParaRPr>
          </a:p>
          <a:p>
            <a:pPr marL="291960" indent="-291960">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pc="-1" strike="noStrike">
              <a:solidFill>
                <a:srgbClr val="ffffff"/>
              </a:solidFill>
              <a:latin typeface="Rockwell"/>
            </a:endParaRPr>
          </a:p>
          <a:p>
            <a:pPr marL="291960" indent="-291960">
              <a:lnSpc>
                <a:spcPct val="8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ea typeface="Arial"/>
              </a:rPr>
              <a:t>Use fall protection system when using on roof or any surface above 6 feet from the lower level</a:t>
            </a:r>
            <a:endParaRPr b="0" lang="en-US" sz="2800" spc="-1" strike="noStrike">
              <a:solidFill>
                <a:srgbClr val="ffffff"/>
              </a:solidFill>
              <a:latin typeface="Rockwell"/>
            </a:endParaRPr>
          </a:p>
          <a:p>
            <a:pPr marL="291960" indent="-291960">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Rockwell"/>
            </a:endParaRPr>
          </a:p>
          <a:p>
            <a:pPr marL="291960" indent="-291960">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pc="-1" strike="noStrike">
              <a:solidFill>
                <a:srgbClr val="ffffff"/>
              </a:solidFill>
              <a:latin typeface="Rockwell"/>
            </a:endParaRPr>
          </a:p>
          <a:p>
            <a:pPr marL="291960" indent="-291960">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Rockwell"/>
            </a:endParaRPr>
          </a:p>
          <a:p>
            <a:pPr marL="291960" indent="-291960">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ea typeface="Times New Roman"/>
              </a:rPr>
              <a:t> </a:t>
            </a:r>
            <a:endParaRPr b="0" lang="en-US" sz="2400" spc="-1" strike="noStrike">
              <a:solidFill>
                <a:srgbClr val="ffffff"/>
              </a:solidFill>
              <a:latin typeface="Rockwell"/>
            </a:endParaRPr>
          </a:p>
          <a:p>
            <a:pPr marL="291960" indent="-291960">
              <a:lnSpc>
                <a:spcPct val="8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Rockwell"/>
            </a:endParaRPr>
          </a:p>
          <a:p>
            <a:pPr marL="291960" indent="-291960">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Rockwell"/>
            </a:endParaRPr>
          </a:p>
          <a:p>
            <a:pPr marL="291960" indent="-291960">
              <a:lnSpc>
                <a:spcPct val="8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Rockwell"/>
            </a:endParaRPr>
          </a:p>
        </p:txBody>
      </p:sp>
      <p:sp>
        <p:nvSpPr>
          <p:cNvPr id="463" name="TextBox 3"/>
          <p:cNvSpPr/>
          <p:nvPr/>
        </p:nvSpPr>
        <p:spPr>
          <a:xfrm>
            <a:off x="533520" y="6365880"/>
            <a:ext cx="7010280" cy="3373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7. OSHA 29 CFR 1926 Construction Industry Regulations.  Geneseo, IL: Reglas Press, LLC, 2007.</a:t>
            </a:r>
            <a:endParaRPr b="0" lang="en-US" sz="8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pc="-1" strike="noStrike">
              <a:solidFill>
                <a:srgbClr val="ffffff"/>
              </a:solidFill>
              <a:latin typeface="Arial"/>
            </a:endParaRPr>
          </a:p>
        </p:txBody>
      </p:sp>
      <p:sp>
        <p:nvSpPr>
          <p:cNvPr id="464" name="Slide Number Placeholder 1"/>
          <p:cNvSpPr/>
          <p:nvPr/>
        </p:nvSpPr>
        <p:spPr>
          <a:xfrm>
            <a:off x="8639280" y="6515280"/>
            <a:ext cx="463320" cy="27288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D4D4C20-ACCB-48E1-8684-FC710A738ADB}" type="slidenum">
              <a:rPr b="0" lang="en-US" sz="1600" spc="-1" strike="noStrike">
                <a:solidFill>
                  <a:srgbClr val="f0e3c0"/>
                </a:solidFill>
                <a:latin typeface="Arial"/>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5" name="Title 1" descr=""/>
          <p:cNvPicPr/>
          <p:nvPr/>
        </p:nvPicPr>
        <p:blipFill>
          <a:blip r:embed="rId1"/>
          <a:stretch/>
        </p:blipFill>
        <p:spPr>
          <a:xfrm>
            <a:off x="60480" y="122400"/>
            <a:ext cx="8400960" cy="1382400"/>
          </a:xfrm>
          <a:prstGeom prst="rect">
            <a:avLst/>
          </a:prstGeom>
          <a:ln w="0">
            <a:noFill/>
          </a:ln>
        </p:spPr>
      </p:pic>
      <p:sp>
        <p:nvSpPr>
          <p:cNvPr id="466" name=""/>
          <p:cNvSpPr txBox="1"/>
          <p:nvPr/>
        </p:nvSpPr>
        <p:spPr>
          <a:xfrm>
            <a:off x="304560" y="1294920"/>
            <a:ext cx="8305560" cy="5334120"/>
          </a:xfrm>
          <a:prstGeom prst="rect">
            <a:avLst/>
          </a:prstGeom>
          <a:noFill/>
          <a:ln w="0">
            <a:noFill/>
          </a:ln>
        </p:spPr>
        <p:txBody>
          <a:bodyPr anchor="t">
            <a:normAutofit/>
          </a:bodyPr>
          <a:p>
            <a:pPr marL="291960" indent="-291960">
              <a:lnSpc>
                <a:spcPct val="8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Use a fall protection system when using the leaf blower on a roof or any surface above 6 feet from the lower level</a:t>
            </a:r>
            <a:endParaRPr b="0" lang="en-US" sz="2600" spc="-1" strike="noStrike">
              <a:solidFill>
                <a:srgbClr val="ffffff"/>
              </a:solidFill>
              <a:latin typeface="Rockwell"/>
            </a:endParaRPr>
          </a:p>
          <a:p>
            <a:pPr marL="291960" indent="-291960">
              <a:lnSpc>
                <a:spcPct val="8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Rockwell"/>
            </a:endParaRPr>
          </a:p>
          <a:p>
            <a:pPr lvl="1" marL="639720" indent="-228600">
              <a:lnSpc>
                <a:spcPct val="8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600" spc="-1" strike="noStrike">
                <a:solidFill>
                  <a:srgbClr val="ffffff"/>
                </a:solidFill>
                <a:latin typeface="Arial"/>
                <a:ea typeface="Arial"/>
              </a:rPr>
              <a:t>OSHA1926.501(b)(1) – </a:t>
            </a:r>
            <a:r>
              <a:rPr b="0" lang="en-US" sz="2600" spc="-1" strike="noStrike">
                <a:solidFill>
                  <a:srgbClr val="ffffff"/>
                </a:solidFill>
                <a:latin typeface="Arial"/>
                <a:ea typeface="Arial"/>
              </a:rPr>
              <a:t>If an employee is on a walking /working on surface or edge that is 6 feet or more above a lower level, shall be protected from falling by guard rail, safety net or personal fall arrest system.</a:t>
            </a:r>
            <a:r>
              <a:rPr b="0" lang="en-US" sz="2600" spc="-1" strike="noStrike" baseline="30000">
                <a:solidFill>
                  <a:srgbClr val="ffffff"/>
                </a:solidFill>
                <a:latin typeface="Arial"/>
                <a:ea typeface="Arial"/>
              </a:rPr>
              <a:t>8</a:t>
            </a:r>
            <a:endParaRPr b="0" lang="en-US" sz="2600" spc="-1" strike="noStrike">
              <a:solidFill>
                <a:srgbClr val="ffffff"/>
              </a:solidFill>
              <a:latin typeface="Rockwell"/>
            </a:endParaRPr>
          </a:p>
          <a:p>
            <a:pPr lvl="1" marL="639720" indent="-228600">
              <a:lnSpc>
                <a:spcPct val="8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Rockwell"/>
            </a:endParaRPr>
          </a:p>
          <a:p>
            <a:pPr lvl="1" marL="639720" indent="-228600">
              <a:lnSpc>
                <a:spcPct val="8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600" spc="-1" strike="noStrike">
                <a:solidFill>
                  <a:srgbClr val="ffffff"/>
                </a:solidFill>
                <a:latin typeface="Arial"/>
                <a:ea typeface="Arial"/>
              </a:rPr>
              <a:t>OSHA1926.501(b)(2) (i)– </a:t>
            </a:r>
            <a:r>
              <a:rPr b="0" lang="en-US" sz="2600" spc="-1" strike="noStrike">
                <a:solidFill>
                  <a:srgbClr val="ffffff"/>
                </a:solidFill>
                <a:latin typeface="Arial"/>
                <a:ea typeface="Arial"/>
              </a:rPr>
              <a:t>If an employee working at a leading edge that is 6 feet or more above a lower level, shall be protected from falling by guard rail, safety net or personal fall arrest system.</a:t>
            </a:r>
            <a:r>
              <a:rPr b="0" lang="en-US" sz="2600" spc="-1" strike="noStrike" baseline="30000">
                <a:solidFill>
                  <a:srgbClr val="ffffff"/>
                </a:solidFill>
                <a:latin typeface="Arial"/>
                <a:ea typeface="Arial"/>
              </a:rPr>
              <a:t>8</a:t>
            </a:r>
            <a:endParaRPr b="0" lang="en-US" sz="2600" spc="-1" strike="noStrike">
              <a:solidFill>
                <a:srgbClr val="ffffff"/>
              </a:solidFill>
              <a:latin typeface="Rockwell"/>
            </a:endParaRPr>
          </a:p>
          <a:p>
            <a:pPr marL="291960" indent="-291960">
              <a:lnSpc>
                <a:spcPct val="8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Rockwell"/>
            </a:endParaRPr>
          </a:p>
        </p:txBody>
      </p:sp>
      <p:sp>
        <p:nvSpPr>
          <p:cNvPr id="467" name="TextBox 3"/>
          <p:cNvSpPr/>
          <p:nvPr/>
        </p:nvSpPr>
        <p:spPr>
          <a:xfrm>
            <a:off x="457200" y="6365880"/>
            <a:ext cx="6095880" cy="337320"/>
          </a:xfrm>
          <a:prstGeom prst="rect">
            <a:avLst/>
          </a:prstGeom>
          <a:noFill/>
          <a:ln w="0">
            <a:noFill/>
          </a:ln>
        </p:spPr>
        <p:style>
          <a:lnRef idx="0"/>
          <a:fillRef idx="0"/>
          <a:effectRef idx="0"/>
          <a:fontRef idx="minor"/>
        </p:style>
        <p:txBody>
          <a:bodyPr lIns="90000" rIns="90000" tIns="46800" bIns="46800" anchor="t">
            <a:spAutoFit/>
          </a:bodyPr>
          <a:p>
            <a:pPr lvl="1">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ea typeface="Arial"/>
              </a:rPr>
              <a:t>8. OSHA 29 CFR 1926 Construction Industry Regulations.  Geneseo, IL: Reglas Press, LLC, 2007.</a:t>
            </a:r>
            <a:endParaRPr b="0" lang="en-US" sz="8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pc="-1" strike="noStrike">
              <a:solidFill>
                <a:srgbClr val="ffffff"/>
              </a:solidFill>
              <a:latin typeface="Arial"/>
            </a:endParaRPr>
          </a:p>
        </p:txBody>
      </p:sp>
      <p:sp>
        <p:nvSpPr>
          <p:cNvPr id="468" name="Slide Number Placeholder 1"/>
          <p:cNvSpPr/>
          <p:nvPr/>
        </p:nvSpPr>
        <p:spPr>
          <a:xfrm>
            <a:off x="8639280" y="6515280"/>
            <a:ext cx="463320" cy="27288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F4A4704-898E-4239-88EE-9ADA3E34EB32}" type="slidenum">
              <a:rPr b="0" lang="en-US" sz="1600" spc="-1" strike="noStrike">
                <a:solidFill>
                  <a:srgbClr val="f0e3c0"/>
                </a:solidFill>
                <a:latin typeface="Arial"/>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9" name="Rectangle 1" descr=""/>
          <p:cNvPicPr/>
          <p:nvPr/>
        </p:nvPicPr>
        <p:blipFill>
          <a:blip r:embed="rId1"/>
          <a:stretch/>
        </p:blipFill>
        <p:spPr>
          <a:xfrm>
            <a:off x="1487520" y="1809720"/>
            <a:ext cx="5834160" cy="3206880"/>
          </a:xfrm>
          <a:prstGeom prst="rect">
            <a:avLst/>
          </a:prstGeom>
          <a:ln w="0">
            <a:noFill/>
          </a:ln>
        </p:spPr>
      </p:pic>
      <p:sp>
        <p:nvSpPr>
          <p:cNvPr id="470" name="Slide Number Placeholder 2"/>
          <p:cNvSpPr/>
          <p:nvPr/>
        </p:nvSpPr>
        <p:spPr>
          <a:xfrm>
            <a:off x="8639280" y="6515280"/>
            <a:ext cx="463320" cy="27288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F2ED280-CE88-45AA-8526-85254CA2B7A8}" type="slidenum">
              <a:rPr b="0" lang="en-US" sz="1600" spc="-1" strike="noStrike">
                <a:solidFill>
                  <a:srgbClr val="f0e3c0"/>
                </a:solidFill>
                <a:latin typeface="Arial"/>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4" name="Title 1" descr=""/>
          <p:cNvPicPr/>
          <p:nvPr/>
        </p:nvPicPr>
        <p:blipFill>
          <a:blip r:embed="rId1"/>
          <a:stretch/>
        </p:blipFill>
        <p:spPr>
          <a:xfrm>
            <a:off x="420840" y="49320"/>
            <a:ext cx="8265960" cy="1682640"/>
          </a:xfrm>
          <a:prstGeom prst="rect">
            <a:avLst/>
          </a:prstGeom>
          <a:ln w="0">
            <a:noFill/>
          </a:ln>
        </p:spPr>
      </p:pic>
      <p:sp>
        <p:nvSpPr>
          <p:cNvPr id="405" name=""/>
          <p:cNvSpPr txBox="1"/>
          <p:nvPr/>
        </p:nvSpPr>
        <p:spPr>
          <a:xfrm>
            <a:off x="457200" y="1447920"/>
            <a:ext cx="8229600" cy="4525920"/>
          </a:xfrm>
          <a:prstGeom prst="rect">
            <a:avLst/>
          </a:prstGeom>
          <a:noFill/>
          <a:ln w="0">
            <a:noFill/>
          </a:ln>
        </p:spPr>
        <p:txBody>
          <a:bodyPr anchor="t">
            <a:normAutofit/>
          </a:bodyPr>
          <a:p>
            <a:pPr marL="291960" indent="-291960">
              <a:lnSpc>
                <a:spcPct val="10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ea typeface="Arial"/>
              </a:rPr>
              <a:t>Gardening tool used to remove leaves and light debris from gardens, lawns, roofs, and roads</a:t>
            </a:r>
            <a:endParaRPr b="0" lang="en-US" sz="2800" spc="-1" strike="noStrike">
              <a:solidFill>
                <a:srgbClr val="ffffff"/>
              </a:solidFill>
              <a:latin typeface="Rockwell"/>
            </a:endParaRPr>
          </a:p>
          <a:p>
            <a:pPr marL="291960" indent="-291960">
              <a:lnSpc>
                <a:spcPct val="10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ea typeface="Arial"/>
              </a:rPr>
              <a:t>Used for housekeeping on the construction site</a:t>
            </a:r>
            <a:endParaRPr b="0" lang="en-US" sz="2800" spc="-1" strike="noStrike">
              <a:solidFill>
                <a:srgbClr val="ffffff"/>
              </a:solidFill>
              <a:latin typeface="Rockwell"/>
            </a:endParaRPr>
          </a:p>
          <a:p>
            <a:pPr marL="291960" indent="-291960">
              <a:lnSpc>
                <a:spcPct val="10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ea typeface="Arial"/>
              </a:rPr>
              <a:t>Can be hand-held, carried as a backpack, or pushed (with wheels)</a:t>
            </a:r>
            <a:endParaRPr b="0" lang="en-US" sz="2800" spc="-1" strike="noStrike">
              <a:solidFill>
                <a:srgbClr val="ffffff"/>
              </a:solidFill>
              <a:latin typeface="Rockwell"/>
            </a:endParaRPr>
          </a:p>
          <a:p>
            <a:pPr marL="291960" indent="-291960">
              <a:lnSpc>
                <a:spcPct val="10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pc="-1" strike="noStrike">
              <a:solidFill>
                <a:srgbClr val="ffffff"/>
              </a:solidFill>
              <a:latin typeface="Rockwell"/>
            </a:endParaRPr>
          </a:p>
          <a:p>
            <a:pPr marL="291960" indent="-29196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pc="-1" strike="noStrike">
              <a:solidFill>
                <a:srgbClr val="ffffff"/>
              </a:solidFill>
              <a:latin typeface="Rockwell"/>
            </a:endParaRPr>
          </a:p>
          <a:p>
            <a:pPr marL="291960" indent="-29196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pc="-1" strike="noStrike">
              <a:solidFill>
                <a:srgbClr val="ffffff"/>
              </a:solidFill>
              <a:latin typeface="Rockwell"/>
            </a:endParaRPr>
          </a:p>
          <a:p>
            <a:pPr marL="291960" indent="-29196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pc="-1" strike="noStrike">
              <a:solidFill>
                <a:srgbClr val="ffffff"/>
              </a:solidFill>
              <a:latin typeface="Rockwell"/>
            </a:endParaRPr>
          </a:p>
          <a:p>
            <a:pPr marL="291960" indent="-29196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ffffff"/>
                </a:solidFill>
                <a:latin typeface="Times New Roman"/>
                <a:ea typeface="Times New Roman"/>
              </a:rPr>
              <a:t>	</a:t>
            </a:r>
            <a:endParaRPr b="0" lang="en-US" sz="3000" spc="-1" strike="noStrike">
              <a:solidFill>
                <a:srgbClr val="ffffff"/>
              </a:solidFill>
              <a:latin typeface="Rockwell"/>
            </a:endParaRPr>
          </a:p>
        </p:txBody>
      </p:sp>
      <p:sp>
        <p:nvSpPr>
          <p:cNvPr id="406" name="TextBox 6"/>
          <p:cNvSpPr/>
          <p:nvPr/>
        </p:nvSpPr>
        <p:spPr>
          <a:xfrm>
            <a:off x="1066680" y="6095880"/>
            <a:ext cx="1600200" cy="4597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Hand-held</a:t>
            </a:r>
            <a:endParaRPr b="0" lang="en-US" sz="2400" spc="-1" strike="noStrike">
              <a:solidFill>
                <a:srgbClr val="ffffff"/>
              </a:solidFill>
              <a:latin typeface="Arial"/>
            </a:endParaRPr>
          </a:p>
        </p:txBody>
      </p:sp>
      <p:sp>
        <p:nvSpPr>
          <p:cNvPr id="407" name="TextBox 7"/>
          <p:cNvSpPr/>
          <p:nvPr/>
        </p:nvSpPr>
        <p:spPr>
          <a:xfrm>
            <a:off x="3962520" y="6095880"/>
            <a:ext cx="1600200" cy="4597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Backpack</a:t>
            </a:r>
            <a:endParaRPr b="0" lang="en-US" sz="2400" spc="-1" strike="noStrike">
              <a:solidFill>
                <a:srgbClr val="ffffff"/>
              </a:solidFill>
              <a:latin typeface="Arial"/>
            </a:endParaRPr>
          </a:p>
        </p:txBody>
      </p:sp>
      <p:sp>
        <p:nvSpPr>
          <p:cNvPr id="408" name="TextBox 8"/>
          <p:cNvSpPr/>
          <p:nvPr/>
        </p:nvSpPr>
        <p:spPr>
          <a:xfrm>
            <a:off x="6858000" y="6095880"/>
            <a:ext cx="1600200" cy="4597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Pushed</a:t>
            </a:r>
            <a:endParaRPr b="0" lang="en-US" sz="2400" spc="-1" strike="noStrike">
              <a:solidFill>
                <a:srgbClr val="ffffff"/>
              </a:solidFill>
              <a:latin typeface="Arial"/>
            </a:endParaRPr>
          </a:p>
        </p:txBody>
      </p:sp>
      <p:pic>
        <p:nvPicPr>
          <p:cNvPr id="409" name="Picture 9" descr="2007-10-16_195930"/>
          <p:cNvPicPr/>
          <p:nvPr/>
        </p:nvPicPr>
        <p:blipFill>
          <a:blip r:embed="rId2"/>
          <a:stretch/>
        </p:blipFill>
        <p:spPr>
          <a:xfrm>
            <a:off x="3581280" y="4254480"/>
            <a:ext cx="2210040" cy="1841400"/>
          </a:xfrm>
          <a:prstGeom prst="rect">
            <a:avLst/>
          </a:prstGeom>
          <a:ln w="0">
            <a:noFill/>
          </a:ln>
        </p:spPr>
      </p:pic>
      <p:pic>
        <p:nvPicPr>
          <p:cNvPr id="410" name="Picture 7" descr="commercial_leaf_blower"/>
          <p:cNvPicPr/>
          <p:nvPr/>
        </p:nvPicPr>
        <p:blipFill>
          <a:blip r:embed="rId3"/>
          <a:stretch/>
        </p:blipFill>
        <p:spPr>
          <a:xfrm>
            <a:off x="6705720" y="4254480"/>
            <a:ext cx="1523880" cy="1832040"/>
          </a:xfrm>
          <a:prstGeom prst="rect">
            <a:avLst/>
          </a:prstGeom>
          <a:ln w="0">
            <a:noFill/>
          </a:ln>
        </p:spPr>
      </p:pic>
      <p:pic>
        <p:nvPicPr>
          <p:cNvPr id="411" name="Picture 4" descr="125B_200.jpg"/>
          <p:cNvPicPr/>
          <p:nvPr/>
        </p:nvPicPr>
        <p:blipFill>
          <a:blip r:embed="rId4"/>
          <a:stretch/>
        </p:blipFill>
        <p:spPr>
          <a:xfrm>
            <a:off x="914400" y="4267080"/>
            <a:ext cx="1828800" cy="1828800"/>
          </a:xfrm>
          <a:prstGeom prst="rect">
            <a:avLst/>
          </a:prstGeom>
          <a:ln w="0">
            <a:noFill/>
          </a:ln>
        </p:spPr>
      </p:pic>
      <p:sp>
        <p:nvSpPr>
          <p:cNvPr id="412" name="Slide Number Placeholder 1"/>
          <p:cNvSpPr/>
          <p:nvPr/>
        </p:nvSpPr>
        <p:spPr>
          <a:xfrm>
            <a:off x="8639280" y="6515280"/>
            <a:ext cx="463320" cy="27288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85CA9BB-4E30-46A6-875B-99F62F1C992E}" type="slidenum">
              <a:rPr b="0" lang="en-US" sz="1600" spc="-1" strike="noStrike">
                <a:solidFill>
                  <a:srgbClr val="f0e3c0"/>
                </a:solidFill>
                <a:latin typeface="Arial"/>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nodeType="clickEffect" fill="hold">
                      <p:stCondLst>
                        <p:cond delay="0"/>
                      </p:stCondLst>
                      <p:childTnLst>
                        <p:par>
                          <p:cTn id="4" nodeType="withEffect" fill="hold">
                            <p:stCondLst>
                              <p:cond delay="0"/>
                            </p:stCondLst>
                            <p:childTnLst>
                              <p:par>
                                <p:cTn id="5" nodeType="afterEffect" fill="hold" presetClass="entr" presetID="10">
                                  <p:stCondLst>
                                    <p:cond delay="0"/>
                                  </p:stCondLst>
                                  <p:childTnLst>
                                    <p:set>
                                      <p:cBhvr>
                                        <p:cTn id="6" dur="1" fill="hold">
                                          <p:stCondLst>
                                            <p:cond delay="0"/>
                                          </p:stCondLst>
                                        </p:cTn>
                                        <p:tgtEl>
                                          <p:spTgt spid="409"/>
                                        </p:tgtEl>
                                        <p:attrNameLst>
                                          <p:attrName>style.visibility</p:attrName>
                                        </p:attrNameLst>
                                      </p:cBhvr>
                                      <p:to>
                                        <p:strVal val="visible"/>
                                      </p:to>
                                    </p:set>
                                    <p:animEffect filter="fade" transition="in">
                                      <p:cBhvr additive="repl">
                                        <p:cTn id="7" dur="2000"/>
                                        <p:tgtEl>
                                          <p:spTgt spid="409"/>
                                        </p:tgtEl>
                                      </p:cBhvr>
                                    </p:animEffect>
                                  </p:childTnLst>
                                </p:cTn>
                              </p:par>
                            </p:childTnLst>
                          </p:cTn>
                        </p:par>
                        <p:par>
                          <p:cTn id="8" nodeType="afterEffect" fill="hold">
                            <p:stCondLst>
                              <p:cond delay="2000"/>
                            </p:stCondLst>
                            <p:childTnLst>
                              <p:par>
                                <p:cTn id="9" nodeType="afterEffect" fill="hold" presetClass="entr" presetID="10">
                                  <p:stCondLst>
                                    <p:cond delay="0"/>
                                  </p:stCondLst>
                                  <p:childTnLst>
                                    <p:set>
                                      <p:cBhvr>
                                        <p:cTn id="10" dur="1" fill="hold">
                                          <p:stCondLst>
                                            <p:cond delay="0"/>
                                          </p:stCondLst>
                                        </p:cTn>
                                        <p:tgtEl>
                                          <p:spTgt spid="410"/>
                                        </p:tgtEl>
                                        <p:attrNameLst>
                                          <p:attrName>style.visibility</p:attrName>
                                        </p:attrNameLst>
                                      </p:cBhvr>
                                      <p:to>
                                        <p:strVal val="visible"/>
                                      </p:to>
                                    </p:set>
                                    <p:animEffect filter="fade" transition="in">
                                      <p:cBhvr additive="repl">
                                        <p:cTn id="11" dur="20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3" name="Title 1" descr=""/>
          <p:cNvPicPr/>
          <p:nvPr/>
        </p:nvPicPr>
        <p:blipFill>
          <a:blip r:embed="rId1"/>
          <a:stretch/>
        </p:blipFill>
        <p:spPr>
          <a:xfrm>
            <a:off x="420840" y="49320"/>
            <a:ext cx="8265960" cy="1682640"/>
          </a:xfrm>
          <a:prstGeom prst="rect">
            <a:avLst/>
          </a:prstGeom>
          <a:ln w="0">
            <a:noFill/>
          </a:ln>
        </p:spPr>
      </p:pic>
      <p:sp>
        <p:nvSpPr>
          <p:cNvPr id="414" name=""/>
          <p:cNvSpPr txBox="1"/>
          <p:nvPr/>
        </p:nvSpPr>
        <p:spPr>
          <a:xfrm>
            <a:off x="457200" y="1523520"/>
            <a:ext cx="8229600" cy="5257800"/>
          </a:xfrm>
          <a:prstGeom prst="rect">
            <a:avLst/>
          </a:prstGeom>
          <a:noFill/>
          <a:ln w="0">
            <a:noFill/>
          </a:ln>
        </p:spPr>
        <p:txBody>
          <a:bodyPr anchor="t">
            <a:normAutofit/>
          </a:bodyPr>
          <a:p>
            <a:pPr marL="291960" indent="-291960">
              <a:lnSpc>
                <a:spcPct val="8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ea typeface="Arial"/>
              </a:rPr>
              <a:t>Leaf blowers typically have 2 to 4 stroke engines and a nozzle that propels air out to blow leaves </a:t>
            </a:r>
            <a:endParaRPr b="0" lang="en-US" sz="2800" spc="-1" strike="noStrike">
              <a:solidFill>
                <a:srgbClr val="ffffff"/>
              </a:solidFill>
              <a:latin typeface="Rockwell"/>
            </a:endParaRPr>
          </a:p>
          <a:p>
            <a:pPr marL="291960" indent="-291960">
              <a:lnSpc>
                <a:spcPct val="8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ea typeface="Arial"/>
              </a:rPr>
              <a:t>Some leaf blowers have electric motors with cords</a:t>
            </a:r>
            <a:endParaRPr b="0" lang="en-US" sz="2800" spc="-1" strike="noStrike">
              <a:solidFill>
                <a:srgbClr val="ffffff"/>
              </a:solidFill>
              <a:latin typeface="Rockwell"/>
            </a:endParaRPr>
          </a:p>
          <a:p>
            <a:pPr marL="291960" indent="-291960">
              <a:lnSpc>
                <a:spcPct val="8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ea typeface="Arial"/>
              </a:rPr>
              <a:t>Some leaf blowers are designed to suck leaves into a bag which is attached</a:t>
            </a:r>
            <a:endParaRPr b="0" lang="en-US" sz="2800" spc="-1" strike="noStrike">
              <a:solidFill>
                <a:srgbClr val="ffffff"/>
              </a:solidFill>
              <a:latin typeface="Rockwell"/>
            </a:endParaRPr>
          </a:p>
          <a:p>
            <a:pPr marL="291960" indent="-291960">
              <a:lnSpc>
                <a:spcPct val="8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ea typeface="Arial"/>
              </a:rPr>
              <a:t>According to OSHA 1926, 302, a leaf blower is categorized under </a:t>
            </a:r>
            <a:r>
              <a:rPr b="0" i="1" lang="en-US" sz="2800" spc="-1" strike="noStrike">
                <a:solidFill>
                  <a:srgbClr val="ffffff"/>
                </a:solidFill>
                <a:latin typeface="Arial"/>
                <a:ea typeface="Arial"/>
              </a:rPr>
              <a:t>Power Driven Tool</a:t>
            </a:r>
            <a:r>
              <a:rPr b="0" lang="en-US" sz="2800" spc="-1" strike="noStrike" baseline="30000">
                <a:solidFill>
                  <a:srgbClr val="ffffff"/>
                </a:solidFill>
                <a:latin typeface="Arial"/>
                <a:ea typeface="Arial"/>
              </a:rPr>
              <a:t>1</a:t>
            </a:r>
            <a:r>
              <a:rPr b="0" lang="en-US" sz="2800" spc="-1" strike="noStrike">
                <a:solidFill>
                  <a:srgbClr val="ffffff"/>
                </a:solidFill>
                <a:latin typeface="Arial"/>
                <a:ea typeface="Arial"/>
              </a:rPr>
              <a:t> </a:t>
            </a:r>
            <a:endParaRPr b="0" lang="en-US" sz="2800" spc="-1" strike="noStrike">
              <a:solidFill>
                <a:srgbClr val="ffffff"/>
              </a:solidFill>
              <a:latin typeface="Rockwell"/>
            </a:endParaRPr>
          </a:p>
          <a:p>
            <a:pPr marL="291960" indent="-291960">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ea typeface="Times New Roman"/>
              </a:rPr>
              <a:t>	</a:t>
            </a:r>
            <a:r>
              <a:rPr b="0" lang="en-US" sz="2400" spc="-1" strike="noStrike">
                <a:solidFill>
                  <a:srgbClr val="ffffff"/>
                </a:solidFill>
                <a:latin typeface="Times New Roman"/>
                <a:ea typeface="Times New Roman"/>
              </a:rPr>
              <a:t>	</a:t>
            </a:r>
            <a:r>
              <a:rPr b="0" lang="en-US" sz="2400" spc="-1" strike="noStrike">
                <a:solidFill>
                  <a:srgbClr val="ffffff"/>
                </a:solidFill>
                <a:latin typeface="Times New Roman"/>
                <a:ea typeface="Times New Roman"/>
              </a:rPr>
              <a:t>	</a:t>
            </a:r>
            <a:r>
              <a:rPr b="0" lang="en-US" sz="2400" spc="-1" strike="noStrike">
                <a:solidFill>
                  <a:srgbClr val="ffffff"/>
                </a:solidFill>
                <a:latin typeface="Times New Roman"/>
                <a:ea typeface="Times New Roman"/>
              </a:rPr>
              <a:t>	</a:t>
            </a:r>
            <a:r>
              <a:rPr b="0" lang="en-US" sz="2400" spc="-1" strike="noStrike">
                <a:solidFill>
                  <a:srgbClr val="ffffff"/>
                </a:solidFill>
                <a:latin typeface="Times New Roman"/>
                <a:ea typeface="Times New Roman"/>
              </a:rPr>
              <a:t>	</a:t>
            </a:r>
            <a:r>
              <a:rPr b="0" lang="en-US" sz="2400" spc="-1" strike="noStrike">
                <a:solidFill>
                  <a:srgbClr val="ffffff"/>
                </a:solidFill>
                <a:latin typeface="Times New Roman"/>
                <a:ea typeface="Times New Roman"/>
              </a:rPr>
              <a:t>         </a:t>
            </a:r>
            <a:endParaRPr b="0" lang="en-US" sz="2400" spc="-1" strike="noStrike">
              <a:solidFill>
                <a:srgbClr val="ffffff"/>
              </a:solidFill>
              <a:latin typeface="Rockwell"/>
            </a:endParaRPr>
          </a:p>
          <a:p>
            <a:pPr marL="291960" indent="-291960">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ea typeface="Times New Roman"/>
              </a:rPr>
              <a:t>	</a:t>
            </a:r>
            <a:r>
              <a:rPr b="0" lang="en-US" sz="2400" spc="-1" strike="noStrike">
                <a:solidFill>
                  <a:srgbClr val="ffffff"/>
                </a:solidFill>
                <a:latin typeface="Times New Roman"/>
                <a:ea typeface="Times New Roman"/>
              </a:rPr>
              <a:t>	</a:t>
            </a:r>
            <a:r>
              <a:rPr b="0" lang="en-US" sz="2400" spc="-1" strike="noStrike">
                <a:solidFill>
                  <a:srgbClr val="ffffff"/>
                </a:solidFill>
                <a:latin typeface="Times New Roman"/>
                <a:ea typeface="Times New Roman"/>
              </a:rPr>
              <a:t>	</a:t>
            </a:r>
            <a:r>
              <a:rPr b="0" lang="en-US" sz="2400" spc="-1" strike="noStrike">
                <a:solidFill>
                  <a:srgbClr val="ffffff"/>
                </a:solidFill>
                <a:latin typeface="Times New Roman"/>
                <a:ea typeface="Times New Roman"/>
              </a:rPr>
              <a:t>	</a:t>
            </a:r>
            <a:r>
              <a:rPr b="0" lang="en-US" sz="2400" spc="-1" strike="noStrike">
                <a:solidFill>
                  <a:srgbClr val="ffffff"/>
                </a:solidFill>
                <a:latin typeface="Times New Roman"/>
                <a:ea typeface="Times New Roman"/>
              </a:rPr>
              <a:t>	</a:t>
            </a:r>
            <a:r>
              <a:rPr b="0" lang="en-US" sz="2400" spc="-1" strike="noStrike">
                <a:solidFill>
                  <a:srgbClr val="ffffff"/>
                </a:solidFill>
                <a:latin typeface="Times New Roman"/>
                <a:ea typeface="Times New Roman"/>
              </a:rPr>
              <a:t>	</a:t>
            </a:r>
            <a:endParaRPr b="0" lang="en-US" sz="2400" spc="-1" strike="noStrike">
              <a:solidFill>
                <a:srgbClr val="ffffff"/>
              </a:solidFill>
              <a:latin typeface="Rockwell"/>
            </a:endParaRPr>
          </a:p>
          <a:p>
            <a:pPr marL="291960" indent="-291960">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pc="-1" strike="noStrike">
                <a:solidFill>
                  <a:srgbClr val="ffffff"/>
                </a:solidFill>
                <a:latin typeface="Times New Roman"/>
                <a:ea typeface="Times New Roman"/>
              </a:rPr>
              <a:t>	</a:t>
            </a:r>
            <a:endParaRPr b="0" lang="en-US" sz="1000" spc="-1" strike="noStrike">
              <a:solidFill>
                <a:srgbClr val="ffffff"/>
              </a:solidFill>
              <a:latin typeface="Rockwell"/>
            </a:endParaRPr>
          </a:p>
          <a:p>
            <a:pPr marL="291960" indent="-291960">
              <a:lnSpc>
                <a:spcPct val="8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Rockwell"/>
            </a:endParaRPr>
          </a:p>
          <a:p>
            <a:pPr marL="291960" indent="-291960">
              <a:lnSpc>
                <a:spcPct val="8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Rockwell"/>
            </a:endParaRPr>
          </a:p>
          <a:p>
            <a:pPr marL="291960" indent="-291960">
              <a:lnSpc>
                <a:spcPct val="8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Rockwell"/>
            </a:endParaRPr>
          </a:p>
          <a:p>
            <a:pPr lvl="4" marL="1187280" indent="-182520">
              <a:lnSpc>
                <a:spcPct val="80000"/>
              </a:lnSpc>
              <a:spcBef>
                <a:spcPts val="400"/>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Times New Roman"/>
                <a:ea typeface="Times New Roman"/>
              </a:rPr>
              <a:t>	</a:t>
            </a:r>
            <a:endParaRPr b="0" lang="en-US" sz="2000" spc="-1" strike="noStrike">
              <a:solidFill>
                <a:srgbClr val="ffffff"/>
              </a:solidFill>
              <a:latin typeface="Rockwell"/>
            </a:endParaRPr>
          </a:p>
          <a:p>
            <a:pPr lvl="4" marL="1187280" indent="-182520">
              <a:lnSpc>
                <a:spcPct val="80000"/>
              </a:lnSpc>
              <a:spcBef>
                <a:spcPts val="400"/>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Times New Roman"/>
                <a:ea typeface="Times New Roman"/>
              </a:rPr>
              <a:t>	</a:t>
            </a:r>
            <a:r>
              <a:rPr b="0" lang="en-US" sz="2000" spc="-1" strike="noStrike">
                <a:solidFill>
                  <a:srgbClr val="ffffff"/>
                </a:solidFill>
                <a:latin typeface="Times New Roman"/>
                <a:ea typeface="Times New Roman"/>
              </a:rPr>
              <a:t>	</a:t>
            </a:r>
            <a:r>
              <a:rPr b="0" lang="en-US" sz="2000" spc="-1" strike="noStrike">
                <a:solidFill>
                  <a:srgbClr val="ffffff"/>
                </a:solidFill>
                <a:latin typeface="Times New Roman"/>
                <a:ea typeface="Times New Roman"/>
              </a:rPr>
              <a:t>	</a:t>
            </a:r>
            <a:r>
              <a:rPr b="0" lang="en-US" sz="2000" spc="-1" strike="noStrike">
                <a:solidFill>
                  <a:srgbClr val="ffffff"/>
                </a:solidFill>
                <a:latin typeface="Times New Roman"/>
                <a:ea typeface="Times New Roman"/>
              </a:rPr>
              <a:t>	</a:t>
            </a:r>
            <a:r>
              <a:rPr b="0" lang="en-US" sz="2000" spc="-1" strike="noStrike">
                <a:solidFill>
                  <a:srgbClr val="ffffff"/>
                </a:solidFill>
                <a:latin typeface="Times New Roman"/>
                <a:ea typeface="Times New Roman"/>
              </a:rPr>
              <a:t>	</a:t>
            </a:r>
            <a:r>
              <a:rPr b="0" lang="en-US" sz="2000" spc="-1" strike="noStrike">
                <a:solidFill>
                  <a:srgbClr val="ffffff"/>
                </a:solidFill>
                <a:latin typeface="Times New Roman"/>
                <a:ea typeface="Times New Roman"/>
              </a:rPr>
              <a:t>	</a:t>
            </a:r>
            <a:endParaRPr b="0" lang="en-US" sz="2000" spc="-1" strike="noStrike">
              <a:solidFill>
                <a:srgbClr val="ffffff"/>
              </a:solidFill>
              <a:latin typeface="Rockwell"/>
            </a:endParaRPr>
          </a:p>
          <a:p>
            <a:pPr marL="291960" indent="-291960">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Rockwell"/>
            </a:endParaRPr>
          </a:p>
          <a:p>
            <a:pPr marL="291960" indent="-291960">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Rockwell"/>
            </a:endParaRPr>
          </a:p>
          <a:p>
            <a:pPr marL="291960" indent="-291960">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Rockwell"/>
            </a:endParaRPr>
          </a:p>
          <a:p>
            <a:pPr marL="291960" indent="-291960">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Rockwell"/>
            </a:endParaRPr>
          </a:p>
        </p:txBody>
      </p:sp>
      <p:pic>
        <p:nvPicPr>
          <p:cNvPr id="415" name="Picture 10" descr="2010-2_SECTION1035172427293"/>
          <p:cNvPicPr/>
          <p:nvPr/>
        </p:nvPicPr>
        <p:blipFill>
          <a:blip r:embed="rId2"/>
          <a:stretch/>
        </p:blipFill>
        <p:spPr>
          <a:xfrm>
            <a:off x="5791320" y="4462560"/>
            <a:ext cx="2590560" cy="1785960"/>
          </a:xfrm>
          <a:prstGeom prst="rect">
            <a:avLst/>
          </a:prstGeom>
          <a:ln w="0">
            <a:noFill/>
          </a:ln>
        </p:spPr>
      </p:pic>
      <p:sp>
        <p:nvSpPr>
          <p:cNvPr id="416" name="TextBox 5"/>
          <p:cNvSpPr/>
          <p:nvPr/>
        </p:nvSpPr>
        <p:spPr>
          <a:xfrm>
            <a:off x="762120" y="6442200"/>
            <a:ext cx="6172200" cy="3373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1. OSHA 29 CFR 1926 Construction Industry Regulations.  Geneseo, IL: Reglas Press, LLC, 2007.</a:t>
            </a:r>
            <a:endParaRPr b="0" lang="en-US" sz="8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pc="-1" strike="noStrike">
              <a:solidFill>
                <a:srgbClr val="ffffff"/>
              </a:solidFill>
              <a:latin typeface="Arial"/>
            </a:endParaRPr>
          </a:p>
        </p:txBody>
      </p:sp>
      <p:sp>
        <p:nvSpPr>
          <p:cNvPr id="417" name="TextBox 7"/>
          <p:cNvSpPr/>
          <p:nvPr/>
        </p:nvSpPr>
        <p:spPr>
          <a:xfrm>
            <a:off x="5715000" y="6243480"/>
            <a:ext cx="327672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ea typeface="Times New Roman"/>
              </a:rPr>
              <a:t>Electric Suction Type</a:t>
            </a:r>
            <a:endParaRPr b="0" lang="en-US" sz="2400" spc="-1" strike="noStrike">
              <a:solidFill>
                <a:srgbClr val="ffffff"/>
              </a:solidFill>
              <a:latin typeface="Arial"/>
            </a:endParaRPr>
          </a:p>
        </p:txBody>
      </p:sp>
      <p:sp>
        <p:nvSpPr>
          <p:cNvPr id="418" name="Slide Number Placeholder 1"/>
          <p:cNvSpPr/>
          <p:nvPr/>
        </p:nvSpPr>
        <p:spPr>
          <a:xfrm>
            <a:off x="8639280" y="6515280"/>
            <a:ext cx="463320" cy="27288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0276954-41E0-4FA0-95F6-F68480369221}" type="slidenum">
              <a:rPr b="0" lang="en-US" sz="1600" spc="-1" strike="noStrike">
                <a:solidFill>
                  <a:srgbClr val="f0e3c0"/>
                </a:solidFill>
                <a:latin typeface="Arial"/>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12" dur="indefinite" restart="never" nodeType="tmRoot">
          <p:childTnLst>
            <p:seq>
              <p:cTn id="13" dur="indefinite" nodeType="mainSeq">
                <p:childTnLst>
                  <p:par>
                    <p:cTn id="14" nodeType="clickEffect" fill="hold">
                      <p:stCondLst>
                        <p:cond delay="0"/>
                      </p:stCondLst>
                      <p:childTnLst>
                        <p:par>
                          <p:cTn id="15" nodeType="withEffect" fill="hold">
                            <p:stCondLst>
                              <p:cond delay="0"/>
                            </p:stCondLst>
                            <p:childTnLst>
                              <p:par>
                                <p:cTn id="16" nodeType="afterEffect" fill="hold" presetClass="entr" presetID="10">
                                  <p:stCondLst>
                                    <p:cond delay="0"/>
                                  </p:stCondLst>
                                  <p:childTnLst>
                                    <p:set>
                                      <p:cBhvr>
                                        <p:cTn id="17" dur="1" fill="hold">
                                          <p:stCondLst>
                                            <p:cond delay="0"/>
                                          </p:stCondLst>
                                        </p:cTn>
                                        <p:tgtEl>
                                          <p:spTgt spid="415"/>
                                        </p:tgtEl>
                                        <p:attrNameLst>
                                          <p:attrName>style.visibility</p:attrName>
                                        </p:attrNameLst>
                                      </p:cBhvr>
                                      <p:to>
                                        <p:strVal val="visible"/>
                                      </p:to>
                                    </p:set>
                                    <p:animEffect filter="fade" transition="in">
                                      <p:cBhvr additive="repl">
                                        <p:cTn id="18" dur="2000"/>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9" name="Title 1" descr=""/>
          <p:cNvPicPr/>
          <p:nvPr/>
        </p:nvPicPr>
        <p:blipFill>
          <a:blip r:embed="rId1"/>
          <a:stretch/>
        </p:blipFill>
        <p:spPr>
          <a:xfrm>
            <a:off x="212760" y="-536400"/>
            <a:ext cx="8400960" cy="1920600"/>
          </a:xfrm>
          <a:prstGeom prst="rect">
            <a:avLst/>
          </a:prstGeom>
          <a:ln w="0">
            <a:noFill/>
          </a:ln>
        </p:spPr>
      </p:pic>
      <p:sp>
        <p:nvSpPr>
          <p:cNvPr id="420" name=""/>
          <p:cNvSpPr txBox="1"/>
          <p:nvPr/>
        </p:nvSpPr>
        <p:spPr>
          <a:xfrm>
            <a:off x="228240" y="1676160"/>
            <a:ext cx="8001000" cy="3733560"/>
          </a:xfrm>
          <a:prstGeom prst="rect">
            <a:avLst/>
          </a:prstGeom>
          <a:noFill/>
          <a:ln w="0">
            <a:noFill/>
          </a:ln>
        </p:spPr>
        <p:txBody>
          <a:bodyPr anchor="t">
            <a:normAutofit fontScale="96000"/>
          </a:bodyPr>
          <a:p>
            <a:pPr marL="280080" indent="-280080">
              <a:lnSpc>
                <a:spcPct val="10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ea typeface="Arial"/>
              </a:rPr>
              <a:t>A  2-stroke leaf blower engine produces 90-100 dB of sound nearby and 70-75 dB at a distance of 50 feet from the engine</a:t>
            </a:r>
            <a:r>
              <a:rPr b="0" lang="en-US" sz="2800" spc="-1" strike="noStrike" baseline="30000">
                <a:solidFill>
                  <a:srgbClr val="ffffff"/>
                </a:solidFill>
                <a:latin typeface="Arial"/>
                <a:ea typeface="Arial"/>
              </a:rPr>
              <a:t>2</a:t>
            </a:r>
            <a:r>
              <a:rPr b="0" lang="en-US" sz="2800" spc="-1" strike="noStrike">
                <a:solidFill>
                  <a:srgbClr val="ffffff"/>
                </a:solidFill>
                <a:latin typeface="Arial"/>
                <a:ea typeface="Arial"/>
              </a:rPr>
              <a:t> </a:t>
            </a:r>
            <a:endParaRPr b="0" lang="en-US" sz="2800" spc="-1" strike="noStrike">
              <a:solidFill>
                <a:srgbClr val="ffffff"/>
              </a:solidFill>
              <a:latin typeface="Rockwell"/>
            </a:endParaRPr>
          </a:p>
          <a:p>
            <a:pPr marL="280080" indent="-280080">
              <a:lnSpc>
                <a:spcPct val="10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pc="-1" strike="noStrike">
              <a:solidFill>
                <a:srgbClr val="ffffff"/>
              </a:solidFill>
              <a:latin typeface="Rockwell"/>
            </a:endParaRPr>
          </a:p>
          <a:p>
            <a:pPr lvl="1" marL="613800" indent="-219240">
              <a:lnSpc>
                <a:spcPct val="100000"/>
              </a:lnSpc>
              <a:spcBef>
                <a:spcPts val="400"/>
              </a:spcBef>
              <a:buClr>
                <a:srgbClr val="a5644e"/>
              </a:buClr>
              <a:buSzPct val="9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ea typeface="Arial"/>
              </a:rPr>
              <a:t>Can cause hearing problems for the operator using the leaf blower </a:t>
            </a:r>
            <a:endParaRPr b="0" lang="en-US" sz="2800" spc="-1" strike="noStrike">
              <a:solidFill>
                <a:srgbClr val="ffffff"/>
              </a:solidFill>
              <a:latin typeface="Rockwell"/>
            </a:endParaRPr>
          </a:p>
          <a:p>
            <a:pPr lvl="1" marL="613800" indent="-219240">
              <a:lnSpc>
                <a:spcPct val="100000"/>
              </a:lnSpc>
              <a:spcBef>
                <a:spcPts val="400"/>
              </a:spcBef>
              <a:buClr>
                <a:srgbClr val="a5644e"/>
              </a:buClr>
              <a:buSzPct val="9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ea typeface="Arial"/>
              </a:rPr>
              <a:t>Can cause hearing problems to nearby residents if the leaf blower is frequently used in the same area</a:t>
            </a:r>
            <a:endParaRPr b="0" lang="en-US" sz="2800" spc="-1" strike="noStrike">
              <a:solidFill>
                <a:srgbClr val="ffffff"/>
              </a:solidFill>
              <a:latin typeface="Rockwell"/>
            </a:endParaRPr>
          </a:p>
          <a:p>
            <a:pPr marL="280080" indent="-280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pc="-1" strike="noStrike">
              <a:solidFill>
                <a:srgbClr val="ffffff"/>
              </a:solidFill>
              <a:latin typeface="Rockwell"/>
            </a:endParaRPr>
          </a:p>
        </p:txBody>
      </p:sp>
      <p:sp>
        <p:nvSpPr>
          <p:cNvPr id="421" name="TextBox 4"/>
          <p:cNvSpPr/>
          <p:nvPr/>
        </p:nvSpPr>
        <p:spPr>
          <a:xfrm>
            <a:off x="914400" y="6477120"/>
            <a:ext cx="3962520" cy="2156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2. http://www.nonoise.org/quietnet/cqs/leafblow.htm</a:t>
            </a:r>
            <a:endParaRPr b="0" lang="en-US" sz="800" spc="-1" strike="noStrike">
              <a:solidFill>
                <a:srgbClr val="ffffff"/>
              </a:solidFill>
              <a:latin typeface="Arial"/>
            </a:endParaRPr>
          </a:p>
        </p:txBody>
      </p:sp>
      <p:sp>
        <p:nvSpPr>
          <p:cNvPr id="422" name="Slide Number Placeholder 1"/>
          <p:cNvSpPr/>
          <p:nvPr/>
        </p:nvSpPr>
        <p:spPr>
          <a:xfrm>
            <a:off x="8639280" y="6515280"/>
            <a:ext cx="463320" cy="27288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66645ED-7EBA-4C21-9276-1AF0DD017BE5}" type="slidenum">
              <a:rPr b="0" lang="en-US" sz="1600" spc="-1" strike="noStrike">
                <a:solidFill>
                  <a:srgbClr val="f0e3c0"/>
                </a:solidFill>
                <a:latin typeface="Arial"/>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23" name="Title 1" descr=""/>
          <p:cNvPicPr/>
          <p:nvPr/>
        </p:nvPicPr>
        <p:blipFill>
          <a:blip r:embed="rId1"/>
          <a:stretch/>
        </p:blipFill>
        <p:spPr>
          <a:xfrm>
            <a:off x="212760" y="-536400"/>
            <a:ext cx="8400960" cy="1920600"/>
          </a:xfrm>
          <a:prstGeom prst="rect">
            <a:avLst/>
          </a:prstGeom>
          <a:ln w="0">
            <a:noFill/>
          </a:ln>
        </p:spPr>
      </p:pic>
      <p:sp>
        <p:nvSpPr>
          <p:cNvPr id="424" name=""/>
          <p:cNvSpPr txBox="1"/>
          <p:nvPr/>
        </p:nvSpPr>
        <p:spPr>
          <a:xfrm>
            <a:off x="304920" y="1676520"/>
            <a:ext cx="8229600" cy="4449600"/>
          </a:xfrm>
          <a:prstGeom prst="rect">
            <a:avLst/>
          </a:prstGeom>
          <a:noFill/>
          <a:ln w="0">
            <a:noFill/>
          </a:ln>
        </p:spPr>
        <p:txBody>
          <a:bodyPr anchor="t">
            <a:normAutofit/>
          </a:bodyPr>
          <a:p>
            <a:pPr marL="291960" indent="-291960">
              <a:lnSpc>
                <a:spcPct val="10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Emits (gas-powered) carbon monoxide and hydrocarbons</a:t>
            </a:r>
            <a:r>
              <a:rPr b="0" lang="en-US" sz="2600" spc="-1" strike="noStrike" baseline="30000">
                <a:solidFill>
                  <a:srgbClr val="ffffff"/>
                </a:solidFill>
                <a:latin typeface="Arial"/>
                <a:ea typeface="Arial"/>
              </a:rPr>
              <a:t>2</a:t>
            </a:r>
            <a:endParaRPr b="0" lang="en-US" sz="2600" spc="-1" strike="noStrike">
              <a:solidFill>
                <a:srgbClr val="ffffff"/>
              </a:solidFill>
              <a:latin typeface="Rockwell"/>
            </a:endParaRPr>
          </a:p>
          <a:p>
            <a:pPr marL="291960" indent="-291960">
              <a:lnSpc>
                <a:spcPct val="10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Rockwell"/>
            </a:endParaRPr>
          </a:p>
          <a:p>
            <a:pPr marL="291960" indent="-291960">
              <a:lnSpc>
                <a:spcPct val="10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Produces particulates in air</a:t>
            </a:r>
            <a:r>
              <a:rPr b="0" lang="en-US" sz="2600" spc="-1" strike="noStrike" baseline="30000">
                <a:solidFill>
                  <a:srgbClr val="ffffff"/>
                </a:solidFill>
                <a:latin typeface="Arial"/>
                <a:ea typeface="Arial"/>
              </a:rPr>
              <a:t>2</a:t>
            </a:r>
            <a:endParaRPr b="0" lang="en-US" sz="2600" spc="-1" strike="noStrike">
              <a:solidFill>
                <a:srgbClr val="ffffff"/>
              </a:solidFill>
              <a:latin typeface="Rockwell"/>
            </a:endParaRPr>
          </a:p>
          <a:p>
            <a:pPr marL="291960" indent="-291960">
              <a:lnSpc>
                <a:spcPct val="10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Rockwell"/>
            </a:endParaRPr>
          </a:p>
          <a:p>
            <a:pPr marL="291960" indent="-291960">
              <a:lnSpc>
                <a:spcPct val="10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Produces (gas-powered) as much smog as 17 cars</a:t>
            </a:r>
            <a:r>
              <a:rPr b="0" lang="en-US" sz="2600" spc="-1" strike="noStrike" baseline="30000">
                <a:solidFill>
                  <a:srgbClr val="ffffff"/>
                </a:solidFill>
                <a:latin typeface="Arial"/>
                <a:ea typeface="Arial"/>
              </a:rPr>
              <a:t>2</a:t>
            </a:r>
            <a:r>
              <a:rPr b="0" lang="en-US" sz="2600" spc="-1" strike="noStrike">
                <a:solidFill>
                  <a:srgbClr val="ffffff"/>
                </a:solidFill>
                <a:latin typeface="Arial"/>
                <a:ea typeface="Arial"/>
              </a:rPr>
              <a:t> </a:t>
            </a:r>
            <a:endParaRPr b="0" lang="en-US" sz="2600" spc="-1" strike="noStrike">
              <a:solidFill>
                <a:srgbClr val="ffffff"/>
              </a:solidFill>
              <a:latin typeface="Rockwell"/>
            </a:endParaRPr>
          </a:p>
          <a:p>
            <a:pPr lvl="1" marL="639720" indent="-228600">
              <a:lnSpc>
                <a:spcPct val="100000"/>
              </a:lnSpc>
              <a:spcBef>
                <a:spcPts val="400"/>
              </a:spcBef>
              <a:buClr>
                <a:srgbClr val="a5644e"/>
              </a:buClr>
              <a:buSzPct val="9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Smog causes asthma, bronchitis and other lung diseases, reducing the ability to fight against infections</a:t>
            </a:r>
            <a:endParaRPr b="0" lang="en-US" sz="2600" spc="-1" strike="noStrike">
              <a:solidFill>
                <a:srgbClr val="ffffff"/>
              </a:solidFill>
              <a:latin typeface="Rockwell"/>
            </a:endParaRPr>
          </a:p>
          <a:p>
            <a:pPr lvl="1" marL="639720" indent="-228600">
              <a:lnSpc>
                <a:spcPct val="100000"/>
              </a:lnSpc>
              <a:spcBef>
                <a:spcPts val="400"/>
              </a:spcBef>
              <a:buClr>
                <a:srgbClr val="a5644e"/>
              </a:buClr>
              <a:buSzPct val="9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Rockwell"/>
            </a:endParaRPr>
          </a:p>
        </p:txBody>
      </p:sp>
      <p:sp>
        <p:nvSpPr>
          <p:cNvPr id="425" name="TextBox 4"/>
          <p:cNvSpPr/>
          <p:nvPr/>
        </p:nvSpPr>
        <p:spPr>
          <a:xfrm>
            <a:off x="914400" y="6477120"/>
            <a:ext cx="3962520" cy="2156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3. http://www.nonoise.org/quietnet/cqs/leafblow.htm</a:t>
            </a:r>
            <a:endParaRPr b="0" lang="en-US" sz="800" spc="-1" strike="noStrike">
              <a:solidFill>
                <a:srgbClr val="ffffff"/>
              </a:solidFill>
              <a:latin typeface="Arial"/>
            </a:endParaRPr>
          </a:p>
        </p:txBody>
      </p:sp>
      <p:pic>
        <p:nvPicPr>
          <p:cNvPr id="426" name="Picture 4" descr="leaf-blowers-01"/>
          <p:cNvPicPr/>
          <p:nvPr/>
        </p:nvPicPr>
        <p:blipFill>
          <a:blip r:embed="rId2"/>
          <a:stretch/>
        </p:blipFill>
        <p:spPr>
          <a:xfrm>
            <a:off x="6248520" y="5016600"/>
            <a:ext cx="1676160" cy="1676160"/>
          </a:xfrm>
          <a:prstGeom prst="rect">
            <a:avLst/>
          </a:prstGeom>
          <a:ln w="0">
            <a:noFill/>
          </a:ln>
        </p:spPr>
      </p:pic>
      <p:sp>
        <p:nvSpPr>
          <p:cNvPr id="427" name="Slide Number Placeholder 1"/>
          <p:cNvSpPr/>
          <p:nvPr/>
        </p:nvSpPr>
        <p:spPr>
          <a:xfrm>
            <a:off x="8639280" y="6515280"/>
            <a:ext cx="463320" cy="27288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FD000A2-0B03-4DD2-83B5-3A4AE3B02F1A}" type="slidenum">
              <a:rPr b="0" lang="en-US" sz="1600" spc="-1" strike="noStrike">
                <a:solidFill>
                  <a:srgbClr val="f0e3c0"/>
                </a:solidFill>
                <a:latin typeface="Arial"/>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childTnLst>
                  <p:par>
                    <p:cTn id="21" nodeType="clickEffect" fill="hold">
                      <p:stCondLst>
                        <p:cond delay="0"/>
                      </p:stCondLst>
                      <p:childTnLst>
                        <p:par>
                          <p:cTn id="22" nodeType="withEffect" fill="hold">
                            <p:stCondLst>
                              <p:cond delay="0"/>
                            </p:stCondLst>
                            <p:childTnLst>
                              <p:par>
                                <p:cTn id="23" nodeType="afterEffect" fill="hold" presetClass="entr" presetID="10">
                                  <p:stCondLst>
                                    <p:cond delay="0"/>
                                  </p:stCondLst>
                                  <p:childTnLst>
                                    <p:set>
                                      <p:cBhvr>
                                        <p:cTn id="24" dur="1" fill="hold">
                                          <p:stCondLst>
                                            <p:cond delay="0"/>
                                          </p:stCondLst>
                                        </p:cTn>
                                        <p:tgtEl>
                                          <p:spTgt spid="426"/>
                                        </p:tgtEl>
                                        <p:attrNameLst>
                                          <p:attrName>style.visibility</p:attrName>
                                        </p:attrNameLst>
                                      </p:cBhvr>
                                      <p:to>
                                        <p:strVal val="visible"/>
                                      </p:to>
                                    </p:set>
                                    <p:animEffect filter="fade" transition="in">
                                      <p:cBhvr additive="repl">
                                        <p:cTn id="25" dur="2000"/>
                                        <p:tgtEl>
                                          <p:spTgt spid="4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
          <p:cNvSpPr txBox="1"/>
          <p:nvPr/>
        </p:nvSpPr>
        <p:spPr>
          <a:xfrm>
            <a:off x="0" y="2438280"/>
            <a:ext cx="8763120" cy="4648320"/>
          </a:xfrm>
          <a:prstGeom prst="rect">
            <a:avLst/>
          </a:prstGeom>
          <a:noFill/>
          <a:ln w="0">
            <a:noFill/>
          </a:ln>
        </p:spPr>
        <p:txBody>
          <a:bodyPr anchor="t">
            <a:normAutofit/>
          </a:bodyPr>
          <a:p>
            <a:pPr lvl="1" marL="639720" indent="-228600">
              <a:lnSpc>
                <a:spcPct val="100000"/>
              </a:lnSpc>
              <a:spcBef>
                <a:spcPts val="400"/>
              </a:spcBef>
              <a:buClr>
                <a:srgbClr val="a5644e"/>
              </a:buClr>
              <a:buSzPct val="9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There were two leaf blower-related fatalities reported to OSHA from 1990 thru 2009</a:t>
            </a:r>
            <a:endParaRPr b="0" lang="en-US" sz="2600" spc="-1" strike="noStrike">
              <a:solidFill>
                <a:srgbClr val="ffffff"/>
              </a:solidFill>
              <a:latin typeface="Rockwell"/>
            </a:endParaRPr>
          </a:p>
          <a:p>
            <a:pPr lvl="1" marL="639720" indent="-228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Times New Roman"/>
                <a:ea typeface="Times New Roman"/>
              </a:rPr>
              <a:t> </a:t>
            </a:r>
            <a:endParaRPr b="0" lang="en-US" sz="2600" spc="-1" strike="noStrike">
              <a:solidFill>
                <a:srgbClr val="ffffff"/>
              </a:solidFill>
              <a:latin typeface="Rockwell"/>
            </a:endParaRPr>
          </a:p>
          <a:p>
            <a:pPr lvl="1" marL="639720" indent="-228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Rockwell"/>
            </a:endParaRPr>
          </a:p>
        </p:txBody>
      </p:sp>
      <p:pic>
        <p:nvPicPr>
          <p:cNvPr id="429" name="Title 1" descr=""/>
          <p:cNvPicPr/>
          <p:nvPr/>
        </p:nvPicPr>
        <p:blipFill>
          <a:blip r:embed="rId1"/>
          <a:stretch/>
        </p:blipFill>
        <p:spPr>
          <a:xfrm>
            <a:off x="212760" y="0"/>
            <a:ext cx="8400960" cy="1384200"/>
          </a:xfrm>
          <a:prstGeom prst="rect">
            <a:avLst/>
          </a:prstGeom>
          <a:ln w="0">
            <a:noFill/>
          </a:ln>
        </p:spPr>
      </p:pic>
      <p:sp>
        <p:nvSpPr>
          <p:cNvPr id="430" name="TextBox 4"/>
          <p:cNvSpPr/>
          <p:nvPr/>
        </p:nvSpPr>
        <p:spPr>
          <a:xfrm>
            <a:off x="-228600" y="6172200"/>
            <a:ext cx="4952880" cy="672480"/>
          </a:xfrm>
          <a:prstGeom prst="rect">
            <a:avLst/>
          </a:prstGeom>
          <a:noFill/>
          <a:ln w="0">
            <a:noFill/>
          </a:ln>
        </p:spPr>
        <p:style>
          <a:lnRef idx="0"/>
          <a:fillRef idx="0"/>
          <a:effectRef idx="0"/>
          <a:fontRef idx="minor"/>
        </p:style>
        <p:txBody>
          <a:bodyPr lIns="90000" rIns="90000" tIns="46800" bIns="46800" anchor="t">
            <a:spAutoFit/>
          </a:bodyPr>
          <a:p>
            <a:pPr lvl="1" marL="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a:p>
            <a:pPr lvl="1" marL="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ffffff"/>
                </a:solidFill>
                <a:latin typeface="Times New Roman"/>
                <a:ea typeface="Times New Roman"/>
              </a:rPr>
              <a:t>	</a:t>
            </a:r>
            <a:r>
              <a:rPr b="0" lang="en-US" sz="800" spc="-1" strike="noStrike">
                <a:solidFill>
                  <a:srgbClr val="ffffff"/>
                </a:solidFill>
                <a:latin typeface="Arial"/>
                <a:ea typeface="Arial"/>
              </a:rPr>
              <a:t>5. OSHA Construction Worker Fatality Data (1990-2007).</a:t>
            </a:r>
            <a:endParaRPr b="0" lang="en-US" sz="8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pc="-1" strike="noStrike">
              <a:solidFill>
                <a:srgbClr val="ffffff"/>
              </a:solidFill>
              <a:latin typeface="Arial"/>
            </a:endParaRPr>
          </a:p>
        </p:txBody>
      </p:sp>
      <p:sp>
        <p:nvSpPr>
          <p:cNvPr id="431" name="Slide Number Placeholder 1"/>
          <p:cNvSpPr/>
          <p:nvPr/>
        </p:nvSpPr>
        <p:spPr>
          <a:xfrm>
            <a:off x="8639280" y="6515280"/>
            <a:ext cx="463320" cy="27288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B2C4F3E-FCE8-42AB-96C0-8730142D9A13}" type="slidenum">
              <a:rPr b="0" lang="en-US" sz="1600" spc="-1" strike="noStrike">
                <a:solidFill>
                  <a:srgbClr val="f0e3c0"/>
                </a:solidFill>
                <a:latin typeface="Arial"/>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
          <p:cNvSpPr txBox="1"/>
          <p:nvPr/>
        </p:nvSpPr>
        <p:spPr>
          <a:xfrm>
            <a:off x="0" y="1371600"/>
            <a:ext cx="8229600" cy="4648320"/>
          </a:xfrm>
          <a:prstGeom prst="rect">
            <a:avLst/>
          </a:prstGeom>
          <a:noFill/>
          <a:ln w="0">
            <a:noFill/>
          </a:ln>
        </p:spPr>
        <p:txBody>
          <a:bodyPr anchor="t">
            <a:normAutofit fontScale="86000"/>
          </a:bodyPr>
          <a:p>
            <a:pPr lvl="1" marL="550080" indent="-19656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	</a:t>
            </a:r>
            <a:r>
              <a:rPr b="0" lang="en-US" sz="2600" spc="-1" strike="noStrike">
                <a:solidFill>
                  <a:srgbClr val="ffffff"/>
                </a:solidFill>
                <a:latin typeface="Arial"/>
                <a:ea typeface="Arial"/>
              </a:rPr>
              <a:t>A worker was </a:t>
            </a:r>
            <a:r>
              <a:rPr b="0" i="1" lang="en-US" sz="2600" spc="-1" strike="noStrike">
                <a:solidFill>
                  <a:srgbClr val="ffffff"/>
                </a:solidFill>
                <a:latin typeface="Arial"/>
                <a:ea typeface="Arial"/>
              </a:rPr>
              <a:t>using a leaf blower on the roof of an apartment building 20 feet above the ground.  He slipped and fell onto the sidewalk below. He was transported to the hospital but died from massive head and body trauma.</a:t>
            </a:r>
            <a:r>
              <a:rPr b="0" i="1" lang="en-US" sz="2600" spc="-1" strike="noStrike" baseline="30000">
                <a:solidFill>
                  <a:srgbClr val="ffffff"/>
                </a:solidFill>
                <a:latin typeface="Arial"/>
                <a:ea typeface="Arial"/>
              </a:rPr>
              <a:t>5</a:t>
            </a:r>
            <a:r>
              <a:rPr b="0" i="1" lang="en-US" sz="2600" spc="-1" strike="noStrike">
                <a:solidFill>
                  <a:srgbClr val="ffffff"/>
                </a:solidFill>
                <a:latin typeface="Arial"/>
                <a:ea typeface="Arial"/>
              </a:rPr>
              <a:t> </a:t>
            </a:r>
            <a:endParaRPr b="0" lang="en-US" sz="2600" spc="-1" strike="noStrike">
              <a:solidFill>
                <a:srgbClr val="ffffff"/>
              </a:solidFill>
              <a:latin typeface="Rockwell"/>
            </a:endParaRPr>
          </a:p>
          <a:p>
            <a:pPr lvl="1" marL="550080" indent="-19656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	</a:t>
            </a:r>
            <a:endParaRPr b="0" lang="en-US" sz="2600" spc="-1" strike="noStrike">
              <a:solidFill>
                <a:srgbClr val="ffffff"/>
              </a:solidFill>
              <a:latin typeface="Rockwell"/>
            </a:endParaRPr>
          </a:p>
          <a:p>
            <a:pPr lvl="1" marL="550080" indent="-19656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	</a:t>
            </a:r>
            <a:r>
              <a:rPr b="0" lang="en-US" sz="2600" spc="-1" strike="noStrike">
                <a:solidFill>
                  <a:srgbClr val="ffffff"/>
                </a:solidFill>
                <a:latin typeface="Arial"/>
                <a:ea typeface="Arial"/>
              </a:rPr>
              <a:t>Proposed Safety Measures: </a:t>
            </a:r>
            <a:endParaRPr b="0" lang="en-US" sz="2600" spc="-1" strike="noStrike">
              <a:solidFill>
                <a:srgbClr val="ffffff"/>
              </a:solidFill>
              <a:latin typeface="Rockwell"/>
            </a:endParaRPr>
          </a:p>
          <a:p>
            <a:pPr lvl="1" marL="550080" indent="-19656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	</a:t>
            </a:r>
            <a:r>
              <a:rPr b="0" lang="en-US" sz="2600" spc="-1" strike="noStrike">
                <a:solidFill>
                  <a:srgbClr val="ffffff"/>
                </a:solidFill>
                <a:latin typeface="Arial"/>
                <a:ea typeface="Arial"/>
              </a:rPr>
              <a:t>As per OSHA 1926(501), employees working at a height of more than 6 feet above a lower level should be protected from falling using guard rails, safety nets or personal fall arrest systems.</a:t>
            </a:r>
            <a:endParaRPr b="0" lang="en-US" sz="2600" spc="-1" strike="noStrike">
              <a:solidFill>
                <a:srgbClr val="ffffff"/>
              </a:solidFill>
              <a:latin typeface="Rockwell"/>
            </a:endParaRPr>
          </a:p>
          <a:p>
            <a:pPr lvl="1" marL="550080" indent="-19656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	</a:t>
            </a:r>
            <a:endParaRPr b="0" lang="en-US" sz="2600" spc="-1" strike="noStrike">
              <a:solidFill>
                <a:srgbClr val="ffffff"/>
              </a:solidFill>
              <a:latin typeface="Rockwell"/>
            </a:endParaRPr>
          </a:p>
          <a:p>
            <a:pPr lvl="1" marL="550080" indent="-19656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Times New Roman"/>
                <a:ea typeface="Times New Roman"/>
              </a:rPr>
              <a:t> </a:t>
            </a:r>
            <a:endParaRPr b="0" lang="en-US" sz="2600" spc="-1" strike="noStrike">
              <a:solidFill>
                <a:srgbClr val="ffffff"/>
              </a:solidFill>
              <a:latin typeface="Rockwell"/>
            </a:endParaRPr>
          </a:p>
          <a:p>
            <a:pPr lvl="1" marL="550080" indent="-19656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Rockwell"/>
            </a:endParaRPr>
          </a:p>
        </p:txBody>
      </p:sp>
      <p:pic>
        <p:nvPicPr>
          <p:cNvPr id="433" name="Title 1" descr=""/>
          <p:cNvPicPr/>
          <p:nvPr/>
        </p:nvPicPr>
        <p:blipFill>
          <a:blip r:embed="rId1"/>
          <a:stretch/>
        </p:blipFill>
        <p:spPr>
          <a:xfrm>
            <a:off x="212760" y="0"/>
            <a:ext cx="8400960" cy="1384200"/>
          </a:xfrm>
          <a:prstGeom prst="rect">
            <a:avLst/>
          </a:prstGeom>
          <a:ln w="0">
            <a:noFill/>
          </a:ln>
        </p:spPr>
      </p:pic>
      <p:sp>
        <p:nvSpPr>
          <p:cNvPr id="434" name="TextBox 4"/>
          <p:cNvSpPr/>
          <p:nvPr/>
        </p:nvSpPr>
        <p:spPr>
          <a:xfrm>
            <a:off x="-228600" y="6172200"/>
            <a:ext cx="4952880" cy="672480"/>
          </a:xfrm>
          <a:prstGeom prst="rect">
            <a:avLst/>
          </a:prstGeom>
          <a:noFill/>
          <a:ln w="0">
            <a:noFill/>
          </a:ln>
        </p:spPr>
        <p:style>
          <a:lnRef idx="0"/>
          <a:fillRef idx="0"/>
          <a:effectRef idx="0"/>
          <a:fontRef idx="minor"/>
        </p:style>
        <p:txBody>
          <a:bodyPr lIns="90000" rIns="90000" tIns="46800" bIns="46800" anchor="t">
            <a:spAutoFit/>
          </a:bodyPr>
          <a:p>
            <a:pPr lvl="1" marL="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a:p>
            <a:pPr lvl="1" marL="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ffffff"/>
                </a:solidFill>
                <a:latin typeface="Times New Roman"/>
                <a:ea typeface="Times New Roman"/>
              </a:rPr>
              <a:t>	</a:t>
            </a:r>
            <a:r>
              <a:rPr b="0" lang="en-US" sz="800" spc="-1" strike="noStrike">
                <a:solidFill>
                  <a:srgbClr val="ffffff"/>
                </a:solidFill>
                <a:latin typeface="Arial"/>
                <a:ea typeface="Arial"/>
              </a:rPr>
              <a:t>5. OSHA Construction Worker Fatality Data (1990-2007).</a:t>
            </a:r>
            <a:endParaRPr b="0" lang="en-US" sz="8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pc="-1" strike="noStrike">
              <a:solidFill>
                <a:srgbClr val="ffffff"/>
              </a:solidFill>
              <a:latin typeface="Arial"/>
            </a:endParaRPr>
          </a:p>
        </p:txBody>
      </p:sp>
      <p:sp>
        <p:nvSpPr>
          <p:cNvPr id="435" name="Slide Number Placeholder 1"/>
          <p:cNvSpPr/>
          <p:nvPr/>
        </p:nvSpPr>
        <p:spPr>
          <a:xfrm>
            <a:off x="8639280" y="6515280"/>
            <a:ext cx="463320" cy="27288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C7A416C-B30B-42FC-9728-BE56C250BC6D}" type="slidenum">
              <a:rPr b="0" lang="en-US" sz="1600" spc="-1" strike="noStrike">
                <a:solidFill>
                  <a:srgbClr val="f0e3c0"/>
                </a:solidFill>
                <a:latin typeface="Arial"/>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6" name=""/>
          <p:cNvSpPr txBox="1"/>
          <p:nvPr/>
        </p:nvSpPr>
        <p:spPr>
          <a:xfrm>
            <a:off x="0" y="2514600"/>
            <a:ext cx="8229600" cy="4648320"/>
          </a:xfrm>
          <a:prstGeom prst="rect">
            <a:avLst/>
          </a:prstGeom>
          <a:noFill/>
          <a:ln w="0">
            <a:noFill/>
          </a:ln>
        </p:spPr>
        <p:txBody>
          <a:bodyPr anchor="t">
            <a:normAutofit/>
          </a:bodyPr>
          <a:p>
            <a:pPr lvl="1" marL="639720" indent="-228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	</a:t>
            </a:r>
            <a:r>
              <a:rPr b="0" lang="en-US" sz="2600" spc="-1" strike="noStrike">
                <a:solidFill>
                  <a:srgbClr val="ffffff"/>
                </a:solidFill>
                <a:latin typeface="Arial"/>
                <a:ea typeface="Arial"/>
              </a:rPr>
              <a:t>A worker </a:t>
            </a:r>
            <a:r>
              <a:rPr b="0" i="1" lang="en-US" sz="2600" spc="-1" strike="noStrike">
                <a:solidFill>
                  <a:srgbClr val="ffffff"/>
                </a:solidFill>
                <a:latin typeface="Arial"/>
                <a:ea typeface="Arial"/>
              </a:rPr>
              <a:t>was on a tailgate and was pulling a 8 horsepower leaf blower along. He was jarred from the truck and hit his head on the ground, suffered a severe head injury, and later died at an area hospital.</a:t>
            </a:r>
            <a:r>
              <a:rPr b="0" i="1" lang="en-US" sz="2600" spc="-1" strike="noStrike" baseline="30000">
                <a:solidFill>
                  <a:srgbClr val="ffffff"/>
                </a:solidFill>
                <a:latin typeface="Arial"/>
                <a:ea typeface="Arial"/>
              </a:rPr>
              <a:t> 6</a:t>
            </a:r>
            <a:endParaRPr b="0" lang="en-US" sz="2600" spc="-1" strike="noStrike">
              <a:solidFill>
                <a:srgbClr val="ffffff"/>
              </a:solidFill>
              <a:latin typeface="Rockwell"/>
            </a:endParaRPr>
          </a:p>
          <a:p>
            <a:pPr lvl="1" marL="639720" indent="-228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	</a:t>
            </a:r>
            <a:endParaRPr b="0" lang="en-US" sz="2600" spc="-1" strike="noStrike">
              <a:solidFill>
                <a:srgbClr val="ffffff"/>
              </a:solidFill>
              <a:latin typeface="Rockwell"/>
            </a:endParaRPr>
          </a:p>
          <a:p>
            <a:pPr lvl="1" marL="639720" indent="-228600" algn="ctr">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	</a:t>
            </a:r>
            <a:endParaRPr b="0" lang="en-US" sz="2600" spc="-1" strike="noStrike">
              <a:solidFill>
                <a:srgbClr val="ffffff"/>
              </a:solidFill>
              <a:latin typeface="Rockwell"/>
            </a:endParaRPr>
          </a:p>
          <a:p>
            <a:pPr lvl="1" marL="639720" indent="-228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	</a:t>
            </a:r>
            <a:endParaRPr b="0" lang="en-US" sz="2600" spc="-1" strike="noStrike">
              <a:solidFill>
                <a:srgbClr val="ffffff"/>
              </a:solidFill>
              <a:latin typeface="Rockwell"/>
            </a:endParaRPr>
          </a:p>
          <a:p>
            <a:pPr lvl="1" marL="639720" indent="-228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Times New Roman"/>
                <a:ea typeface="Times New Roman"/>
              </a:rPr>
              <a:t> </a:t>
            </a:r>
            <a:endParaRPr b="0" lang="en-US" sz="2600" spc="-1" strike="noStrike">
              <a:solidFill>
                <a:srgbClr val="ffffff"/>
              </a:solidFill>
              <a:latin typeface="Rockwell"/>
            </a:endParaRPr>
          </a:p>
          <a:p>
            <a:pPr lvl="1" marL="639720" indent="-228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Rockwell"/>
            </a:endParaRPr>
          </a:p>
        </p:txBody>
      </p:sp>
      <p:pic>
        <p:nvPicPr>
          <p:cNvPr id="437" name="Title 1" descr=""/>
          <p:cNvPicPr/>
          <p:nvPr/>
        </p:nvPicPr>
        <p:blipFill>
          <a:blip r:embed="rId1"/>
          <a:stretch/>
        </p:blipFill>
        <p:spPr>
          <a:xfrm>
            <a:off x="384120" y="0"/>
            <a:ext cx="8229600" cy="1096920"/>
          </a:xfrm>
          <a:prstGeom prst="rect">
            <a:avLst/>
          </a:prstGeom>
          <a:ln w="0">
            <a:noFill/>
          </a:ln>
        </p:spPr>
      </p:pic>
      <p:sp>
        <p:nvSpPr>
          <p:cNvPr id="438" name="TextBox 4"/>
          <p:cNvSpPr/>
          <p:nvPr/>
        </p:nvSpPr>
        <p:spPr>
          <a:xfrm>
            <a:off x="-228600" y="6172200"/>
            <a:ext cx="4952880" cy="672480"/>
          </a:xfrm>
          <a:prstGeom prst="rect">
            <a:avLst/>
          </a:prstGeom>
          <a:noFill/>
          <a:ln w="0">
            <a:noFill/>
          </a:ln>
        </p:spPr>
        <p:style>
          <a:lnRef idx="0"/>
          <a:fillRef idx="0"/>
          <a:effectRef idx="0"/>
          <a:fontRef idx="minor"/>
        </p:style>
        <p:txBody>
          <a:bodyPr lIns="90000" rIns="90000" tIns="46800" bIns="46800" anchor="t">
            <a:spAutoFit/>
          </a:bodyPr>
          <a:p>
            <a:pPr lvl="1" marL="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a:p>
            <a:pPr lvl="1" marL="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ffffff"/>
                </a:solidFill>
                <a:latin typeface="Times New Roman"/>
                <a:ea typeface="Times New Roman"/>
              </a:rPr>
              <a:t>	</a:t>
            </a:r>
            <a:r>
              <a:rPr b="0" lang="en-US" sz="800" spc="-1" strike="noStrike">
                <a:solidFill>
                  <a:srgbClr val="ffffff"/>
                </a:solidFill>
                <a:latin typeface="Arial"/>
                <a:ea typeface="Arial"/>
              </a:rPr>
              <a:t>5. OSHA Accident Investigation Data (1990-2007).</a:t>
            </a:r>
            <a:endParaRPr b="0" lang="en-US" sz="8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pc="-1" strike="noStrike">
              <a:solidFill>
                <a:srgbClr val="ffffff"/>
              </a:solidFill>
              <a:latin typeface="Arial"/>
            </a:endParaRPr>
          </a:p>
        </p:txBody>
      </p:sp>
      <p:sp>
        <p:nvSpPr>
          <p:cNvPr id="439" name="Slide Number Placeholder 1"/>
          <p:cNvSpPr/>
          <p:nvPr/>
        </p:nvSpPr>
        <p:spPr>
          <a:xfrm>
            <a:off x="8639280" y="6515280"/>
            <a:ext cx="463320" cy="27288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501E595-E94A-4BB4-A19A-1A4F037F73C3}" type="slidenum">
              <a:rPr b="0" lang="en-US" sz="1600" spc="-1" strike="noStrike">
                <a:solidFill>
                  <a:srgbClr val="f0e3c0"/>
                </a:solidFill>
                <a:latin typeface="Arial"/>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0" name="Title 1" descr=""/>
          <p:cNvPicPr/>
          <p:nvPr/>
        </p:nvPicPr>
        <p:blipFill>
          <a:blip r:embed="rId1"/>
          <a:stretch/>
        </p:blipFill>
        <p:spPr>
          <a:xfrm>
            <a:off x="212760" y="0"/>
            <a:ext cx="8400960" cy="1384200"/>
          </a:xfrm>
          <a:prstGeom prst="rect">
            <a:avLst/>
          </a:prstGeom>
          <a:ln w="0">
            <a:noFill/>
          </a:ln>
        </p:spPr>
      </p:pic>
      <p:sp>
        <p:nvSpPr>
          <p:cNvPr id="441" name=""/>
          <p:cNvSpPr txBox="1"/>
          <p:nvPr/>
        </p:nvSpPr>
        <p:spPr>
          <a:xfrm>
            <a:off x="228240" y="1295280"/>
            <a:ext cx="8458200" cy="4927680"/>
          </a:xfrm>
          <a:prstGeom prst="rect">
            <a:avLst/>
          </a:prstGeom>
          <a:noFill/>
          <a:ln w="0">
            <a:noFill/>
          </a:ln>
        </p:spPr>
        <p:txBody>
          <a:bodyPr anchor="t">
            <a:normAutofit/>
          </a:bodyPr>
          <a:p>
            <a:pPr marL="291960" indent="-291960">
              <a:lnSpc>
                <a:spcPct val="100000"/>
              </a:lnSpc>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600" spc="-1" strike="noStrike">
                <a:solidFill>
                  <a:srgbClr val="ffffff"/>
                </a:solidFill>
                <a:latin typeface="Arial"/>
                <a:ea typeface="Arial"/>
              </a:rPr>
              <a:t>OSHA 1926, Subpart E, PPE</a:t>
            </a:r>
            <a:r>
              <a:rPr b="0" i="1" lang="en-US" sz="2600" spc="-1" strike="noStrike" baseline="30000">
                <a:solidFill>
                  <a:srgbClr val="ffffff"/>
                </a:solidFill>
                <a:latin typeface="Arial"/>
                <a:ea typeface="Arial"/>
              </a:rPr>
              <a:t>4</a:t>
            </a:r>
            <a:r>
              <a:rPr b="0" i="1" lang="en-US" sz="2600" spc="-1" strike="noStrike">
                <a:solidFill>
                  <a:srgbClr val="ffffff"/>
                </a:solidFill>
                <a:latin typeface="Arial"/>
                <a:ea typeface="Arial"/>
              </a:rPr>
              <a:t> </a:t>
            </a:r>
            <a:r>
              <a:rPr b="0" lang="en-US" sz="2600" spc="-1" strike="noStrike">
                <a:solidFill>
                  <a:srgbClr val="ffffff"/>
                </a:solidFill>
                <a:latin typeface="Arial"/>
                <a:ea typeface="Arial"/>
              </a:rPr>
              <a:t>requires</a:t>
            </a:r>
            <a:r>
              <a:rPr b="0" i="1" lang="en-US" sz="2600" spc="-1" strike="noStrike">
                <a:solidFill>
                  <a:srgbClr val="ffffff"/>
                </a:solidFill>
                <a:latin typeface="Arial"/>
                <a:ea typeface="Arial"/>
              </a:rPr>
              <a:t>:</a:t>
            </a:r>
            <a:endParaRPr b="0" lang="en-US" sz="2600" spc="-1" strike="noStrike">
              <a:solidFill>
                <a:srgbClr val="ffffff"/>
              </a:solidFill>
              <a:latin typeface="Rockwell"/>
            </a:endParaRPr>
          </a:p>
          <a:p>
            <a:pPr marL="291960" indent="-29196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Rockwell"/>
            </a:endParaRPr>
          </a:p>
          <a:p>
            <a:pPr lvl="1" marL="639720" indent="-228600">
              <a:lnSpc>
                <a:spcPct val="100000"/>
              </a:lnSpc>
              <a:spcBef>
                <a:spcPts val="400"/>
              </a:spcBef>
              <a:buClr>
                <a:srgbClr val="a5644e"/>
              </a:buClr>
              <a:buSzPct val="9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Gloves for protection in case of fuel</a:t>
            </a:r>
            <a:endParaRPr b="0" lang="en-US" sz="2600" spc="-1" strike="noStrike">
              <a:solidFill>
                <a:srgbClr val="ffffff"/>
              </a:solidFill>
              <a:latin typeface="Rockwell"/>
            </a:endParaRPr>
          </a:p>
          <a:p>
            <a:pPr lvl="1" marL="639720" indent="-228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	</a:t>
            </a:r>
            <a:r>
              <a:rPr b="0" lang="en-US" sz="2600" spc="-1" strike="noStrike">
                <a:solidFill>
                  <a:srgbClr val="ffffff"/>
                </a:solidFill>
                <a:latin typeface="Arial"/>
                <a:ea typeface="Arial"/>
              </a:rPr>
              <a:t>spill or fire and contact with hot engine.</a:t>
            </a:r>
            <a:endParaRPr b="0" lang="en-US" sz="2600" spc="-1" strike="noStrike">
              <a:solidFill>
                <a:srgbClr val="ffffff"/>
              </a:solidFill>
              <a:latin typeface="Rockwell"/>
            </a:endParaRPr>
          </a:p>
          <a:p>
            <a:pPr lvl="1" marL="639720" indent="-228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Rockwell"/>
            </a:endParaRPr>
          </a:p>
          <a:p>
            <a:pPr lvl="1" marL="639720" indent="-228600">
              <a:lnSpc>
                <a:spcPct val="100000"/>
              </a:lnSpc>
              <a:spcBef>
                <a:spcPts val="400"/>
              </a:spcBef>
              <a:buClr>
                <a:srgbClr val="a5644e"/>
              </a:buClr>
              <a:buSzPct val="9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Goggles for eye protection</a:t>
            </a:r>
            <a:endParaRPr b="0" lang="en-US" sz="2600" spc="-1" strike="noStrike">
              <a:solidFill>
                <a:srgbClr val="ffffff"/>
              </a:solidFill>
              <a:latin typeface="Rockwell"/>
            </a:endParaRPr>
          </a:p>
          <a:p>
            <a:pPr lvl="1" marL="639720" indent="-228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	</a:t>
            </a:r>
            <a:r>
              <a:rPr b="0" lang="en-US" sz="2600" spc="-1" strike="noStrike">
                <a:solidFill>
                  <a:srgbClr val="ffffff"/>
                </a:solidFill>
                <a:latin typeface="Arial"/>
                <a:ea typeface="Arial"/>
              </a:rPr>
              <a:t>from dust and smoke</a:t>
            </a:r>
            <a:endParaRPr b="0" lang="en-US" sz="2600" spc="-1" strike="noStrike">
              <a:solidFill>
                <a:srgbClr val="ffffff"/>
              </a:solidFill>
              <a:latin typeface="Rockwell"/>
            </a:endParaRPr>
          </a:p>
          <a:p>
            <a:pPr lvl="1" marL="639720" indent="-228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Rockwell"/>
            </a:endParaRPr>
          </a:p>
          <a:p>
            <a:pPr lvl="1" marL="639720" indent="-228600">
              <a:lnSpc>
                <a:spcPct val="100000"/>
              </a:lnSpc>
              <a:spcBef>
                <a:spcPts val="400"/>
              </a:spcBef>
              <a:buClr>
                <a:srgbClr val="a5644e"/>
              </a:buClr>
              <a:buSzPct val="9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Ear plugs or head phones for</a:t>
            </a:r>
            <a:endParaRPr b="0" lang="en-US" sz="2600" spc="-1" strike="noStrike">
              <a:solidFill>
                <a:srgbClr val="ffffff"/>
              </a:solidFill>
              <a:latin typeface="Rockwell"/>
            </a:endParaRPr>
          </a:p>
          <a:p>
            <a:pPr lvl="1" marL="639720" indent="-228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	</a:t>
            </a:r>
            <a:r>
              <a:rPr b="0" lang="en-US" sz="2600" spc="-1" strike="noStrike">
                <a:solidFill>
                  <a:srgbClr val="ffffff"/>
                </a:solidFill>
                <a:latin typeface="Arial"/>
                <a:ea typeface="Arial"/>
              </a:rPr>
              <a:t>protection against noise</a:t>
            </a:r>
            <a:endParaRPr b="0" lang="en-US" sz="2600" spc="-1" strike="noStrike">
              <a:solidFill>
                <a:srgbClr val="ffffff"/>
              </a:solidFill>
              <a:latin typeface="Rockwell"/>
            </a:endParaRPr>
          </a:p>
          <a:p>
            <a:pPr lvl="1" marL="639720" indent="-228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Rockwell"/>
            </a:endParaRPr>
          </a:p>
          <a:p>
            <a:pPr lvl="1" marL="639720" indent="-228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ffffff"/>
              </a:solidFill>
              <a:latin typeface="Rockwell"/>
            </a:endParaRPr>
          </a:p>
          <a:p>
            <a:pPr lvl="1" marL="639720" indent="-228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ffffff"/>
              </a:solidFill>
              <a:latin typeface="Rockwell"/>
            </a:endParaRPr>
          </a:p>
        </p:txBody>
      </p:sp>
      <p:pic>
        <p:nvPicPr>
          <p:cNvPr id="442" name="Picture 4" descr=""/>
          <p:cNvPicPr/>
          <p:nvPr/>
        </p:nvPicPr>
        <p:blipFill>
          <a:blip r:embed="rId2"/>
          <a:stretch/>
        </p:blipFill>
        <p:spPr>
          <a:xfrm>
            <a:off x="5486400" y="3581280"/>
            <a:ext cx="2884320" cy="986040"/>
          </a:xfrm>
          <a:prstGeom prst="rect">
            <a:avLst/>
          </a:prstGeom>
          <a:ln w="0">
            <a:noFill/>
          </a:ln>
        </p:spPr>
      </p:pic>
      <p:pic>
        <p:nvPicPr>
          <p:cNvPr id="443" name="Picture 4" descr=""/>
          <p:cNvPicPr/>
          <p:nvPr/>
        </p:nvPicPr>
        <p:blipFill>
          <a:blip r:embed="rId3"/>
          <a:stretch/>
        </p:blipFill>
        <p:spPr>
          <a:xfrm>
            <a:off x="5983200" y="4952880"/>
            <a:ext cx="1027080" cy="1040040"/>
          </a:xfrm>
          <a:prstGeom prst="rect">
            <a:avLst/>
          </a:prstGeom>
          <a:ln w="0">
            <a:noFill/>
          </a:ln>
        </p:spPr>
      </p:pic>
      <p:pic>
        <p:nvPicPr>
          <p:cNvPr id="444" name="Picture 4" descr=""/>
          <p:cNvPicPr/>
          <p:nvPr/>
        </p:nvPicPr>
        <p:blipFill>
          <a:blip r:embed="rId4"/>
          <a:stretch/>
        </p:blipFill>
        <p:spPr>
          <a:xfrm>
            <a:off x="6705720" y="1905120"/>
            <a:ext cx="1447560" cy="1447560"/>
          </a:xfrm>
          <a:prstGeom prst="rect">
            <a:avLst/>
          </a:prstGeom>
          <a:ln w="0">
            <a:noFill/>
          </a:ln>
        </p:spPr>
      </p:pic>
      <p:pic>
        <p:nvPicPr>
          <p:cNvPr id="445" name="Picture 6" descr=""/>
          <p:cNvPicPr/>
          <p:nvPr/>
        </p:nvPicPr>
        <p:blipFill>
          <a:blip r:embed="rId5"/>
          <a:stretch/>
        </p:blipFill>
        <p:spPr>
          <a:xfrm>
            <a:off x="7162920" y="4908600"/>
            <a:ext cx="1218960" cy="1111320"/>
          </a:xfrm>
          <a:prstGeom prst="rect">
            <a:avLst/>
          </a:prstGeom>
          <a:ln w="0">
            <a:noFill/>
          </a:ln>
        </p:spPr>
      </p:pic>
      <p:sp>
        <p:nvSpPr>
          <p:cNvPr id="446" name="TextBox 7"/>
          <p:cNvSpPr/>
          <p:nvPr/>
        </p:nvSpPr>
        <p:spPr>
          <a:xfrm>
            <a:off x="609480" y="6502320"/>
            <a:ext cx="5867640" cy="337320"/>
          </a:xfrm>
          <a:prstGeom prst="rect">
            <a:avLst/>
          </a:prstGeom>
          <a:noFill/>
          <a:ln w="0">
            <a:noFill/>
          </a:ln>
        </p:spPr>
        <p:style>
          <a:lnRef idx="0"/>
          <a:fillRef idx="0"/>
          <a:effectRef idx="0"/>
          <a:fontRef idx="minor"/>
        </p:style>
        <p:txBody>
          <a:bodyPr lIns="90000" rIns="90000" tIns="46800" bIns="46800" anchor="t">
            <a:spAutoFit/>
          </a:bodyPr>
          <a:p>
            <a:pPr lvl="1">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ea typeface="Arial"/>
              </a:rPr>
              <a:t>4. OSHA 29 CFR 1926 Construction Industry Regulations.  Geneseo, IL: Reglas Press, LLC, 2007.</a:t>
            </a:r>
            <a:endParaRPr b="0" lang="en-US" sz="8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pc="-1" strike="noStrike">
              <a:solidFill>
                <a:srgbClr val="ffffff"/>
              </a:solidFill>
              <a:latin typeface="Arial"/>
            </a:endParaRPr>
          </a:p>
        </p:txBody>
      </p:sp>
      <p:sp>
        <p:nvSpPr>
          <p:cNvPr id="447" name="Slide Number Placeholder 1"/>
          <p:cNvSpPr/>
          <p:nvPr/>
        </p:nvSpPr>
        <p:spPr>
          <a:xfrm>
            <a:off x="8639280" y="6515280"/>
            <a:ext cx="463320" cy="27288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1F09E62-09FD-4415-A190-F458231DD35C}" type="slidenum">
              <a:rPr b="0" lang="en-US" sz="1600" spc="-1" strike="noStrike">
                <a:solidFill>
                  <a:srgbClr val="f0e3c0"/>
                </a:solidFill>
                <a:latin typeface="Arial"/>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2337</TotalTime>
  <Application>LibreOffice/7.5.2.2$MacOSX_X86_64 LibreOffice_project/53bb9681a964705cf672590721dbc85eb4d0c3a2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2008-04-14T20:15:14Z</dcterms:created>
  <dc:creator>laika</dc:creator>
  <dc:description/>
  <dc:language>en-US</dc:language>
  <cp:lastModifiedBy>Hinze</cp:lastModifiedBy>
  <dcterms:modified xsi:type="dcterms:W3CDTF">2013-03-15T21:23:20Z</dcterms:modified>
  <cp:revision>285</cp:revision>
  <dc:subject/>
  <dc:title>Slide 1</dc:title>
</cp:coreProperties>
</file>