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101" d="100"/>
          <a:sy n="101" d="100"/>
        </p:scale>
        <p:origin x="-7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E6315-77B0-47CB-BFCD-A89CE6A016CF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29639-236E-4678-9C87-C2A0C4190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3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29639-236E-4678-9C87-C2A0C41905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5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6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1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4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9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5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E0CCA-F51C-4DA2-94F7-BE0449DFA2F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5F405-D26A-4B2B-AF60-2BBE71962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0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edmond-machinery.com/delta_17-965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mra.com/repository/category/hand_and_power_tools/Drill_Press_Safety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sual.merriam-webster.com/house/do-it-yourself/carpentry-drilling-tools/drill-press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enr.construction.com/products/equipment/2010/0407-InverteDrillPress.asp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akeadip.tripod.com/id16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tool.com/century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clamps.com/driipress_clamp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icro-machine-shop.com/drill_presses_and_chucks.htm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iglove.com/products/split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2a.cdc.gov/NIOSH-FACE/state.asp?Category=0012&amp;Category2=ALL&amp;Submit=Submi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ha.gov/pls/oshaweb/owadisp.show_document?p_table=STANDARDS&amp;p_id=983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Drill Press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47893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42556"/>
            <a:ext cx="335280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www.redmond-machinery.com/delta_17-965.htm</a:t>
            </a:r>
            <a:endParaRPr lang="en-US" sz="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 Work Practices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algn="just">
              <a:tabLst>
                <a:tab pos="682625" algn="l"/>
                <a:tab pos="1146175" algn="l"/>
              </a:tabLs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Always wear PPE when in operation. Safety glasses, gloves, long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sleeved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shirt and closed toed shoes are recommended.</a:t>
            </a:r>
          </a:p>
          <a:p>
            <a:pPr marL="177800" indent="-177800" algn="just">
              <a:tabLst>
                <a:tab pos="682625" algn="l"/>
                <a:tab pos="1146175" algn="l"/>
              </a:tabLst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682625" algn="l"/>
                <a:tab pos="1146175" algn="l"/>
              </a:tabLs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Read and understand the safety precautions associated with the operation and storage of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drill presses.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just">
              <a:tabLst>
                <a:tab pos="682625" algn="l"/>
                <a:tab pos="1146175" algn="l"/>
              </a:tabLst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682625" algn="l"/>
                <a:tab pos="1146175" algn="l"/>
              </a:tabLs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Use clamps for securing the material to the drill press bench.</a:t>
            </a:r>
          </a:p>
          <a:p>
            <a:pPr marL="177800" indent="-177800" algn="just">
              <a:tabLst>
                <a:tab pos="682625" algn="l"/>
                <a:tab pos="1146175" algn="l"/>
              </a:tabLst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682625" algn="l"/>
                <a:tab pos="1146175" algn="l"/>
              </a:tabLs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Always inspect the machine prior to use for any abrasions in the power chord, faulty switches,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etc.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tabLst>
                <a:tab pos="682625" algn="l"/>
                <a:tab pos="1146175" algn="l"/>
              </a:tabLst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11"/>
          <p:cNvSpPr txBox="1"/>
          <p:nvPr/>
        </p:nvSpPr>
        <p:spPr>
          <a:xfrm>
            <a:off x="0" y="6642556"/>
            <a:ext cx="4261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http://www.usmra.com/repository/category/hand_and_power_tools/Drill_Press_Safety.pdf</a:t>
            </a: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 Work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82625" algn="l"/>
                <a:tab pos="1146175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Only drill with sharp drill bits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682625" algn="l"/>
                <a:tab pos="1146175" algn="l"/>
              </a:tabLs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682625" algn="l"/>
                <a:tab pos="114617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When in operation, make sure to have a secure platform on which to drill. This needs to be a stable, relatively bulky item like a scrap piece of wood.</a:t>
            </a:r>
          </a:p>
          <a:p>
            <a:pPr>
              <a:tabLst>
                <a:tab pos="68262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6826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Check the speed setting to see that it is correct for your work; holes over ½ inch should be bored at the lowest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speed (use pilot holes when precision is needed).</a:t>
            </a:r>
          </a:p>
          <a:p>
            <a:pPr>
              <a:tabLst>
                <a:tab pos="68262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6826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When changing drill bits, always wear gloves as the drill bits can become very hot in the drilling process</a:t>
            </a:r>
          </a:p>
          <a:p>
            <a:pPr>
              <a:tabLst>
                <a:tab pos="68262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Think </a:t>
            </a: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</a:t>
            </a:r>
          </a:p>
          <a:p>
            <a:pPr marL="0" indent="0" algn="ctr">
              <a:buNone/>
            </a:pP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Safely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Types of Drill Press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5720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Traditional Drill Press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floor-standing drill press is large, with a  more powerful motor than a hand held drill.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drill press is versatile, and designed for different shops, factories, and industrial applications.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platform is usually bolted or clamped to the surface below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stability.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Floor-standing drill presses may be belt or gear powered.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733800" cy="260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2" y="662493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800" dirty="0" smtClean="0">
                <a:latin typeface="Arial" pitchFamily="34" charset="0"/>
                <a:cs typeface="Arial" pitchFamily="34" charset="0"/>
                <a:hlinkClick r:id="rId3"/>
              </a:rPr>
              <a:t>visual.merriam-webster.com/house/do-it-yourself/carpentry-drilling-tools/drill-press.php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Types of Drill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Inverted Drill Press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inverted drill press 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specialized use of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drill press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construction jobsites.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form of drill press is used for overhead drilling in areas that workers cannot access with a hand held drill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Goggles or full-face protection should be worn for overhead drilling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21240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324686"/>
            <a:ext cx="213576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28575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7634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  <a:hlinkClick r:id="rId5"/>
              </a:rPr>
              <a:t>http://enr.construction.com/products/equipment/2010/0407-InverteDrillPress.asp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History of the Drill press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earliest known drilling was done by the Egyptians during the  construction of the pyramids.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this point on the drill concept was applied to water, oil, mineral, and salt drilling.</a:t>
            </a:r>
          </a:p>
          <a:p>
            <a:pPr>
              <a:buSzPct val="1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drill press was first developed as a mechanically geared tool. With the invention of electricity, the drill became a modern utility.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2065937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72" y="2857500"/>
            <a:ext cx="231186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96390"/>
            <a:ext cx="17924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  <a:hlinkClick r:id="rId4"/>
              </a:rPr>
              <a:t>http://takeadip.tripod.com/id16.html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History of the Drill press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first electric drill was invented by Arthur James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Arnot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William Blanch Brain in 1889, at Melbourne, Australia.  </a:t>
            </a:r>
          </a:p>
          <a:p>
            <a:pPr>
              <a:buSzPct val="10000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Wilhelm Fein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invented the portable electric drill in 1895, at Stuttgart, Germany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rill press was eventually developed as a supported standing platform that housed a drilling mechanism.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574"/>
            <a:ext cx="24003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6596390"/>
            <a:ext cx="1947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  <a:hlinkClick r:id="rId3"/>
              </a:rPr>
              <a:t>http://www.waltertool.com/century.html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Concerns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Material Securing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primary safety concern during the use of a drill press is the rotation of material out of control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order to avoid materials flying out of control clamps are used.</a:t>
            </a:r>
          </a:p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Eye Protection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Safety goggles are the primary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PPE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needed when operating any drill press.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Flying debris is a factor that must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 considered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operating the drill press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(wear goggles).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432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894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  <a:hlinkClick r:id="rId3"/>
              </a:rPr>
              <a:t>http://www.justclamps.com/driipress_clamp.htm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06" y="1676400"/>
            <a:ext cx="2057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2711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  <a:hlinkClick r:id="rId5"/>
              </a:rPr>
              <a:t>http://www.micro-machine-shop.com/drill_presses_and_chucks.htm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Concerns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Hand Protection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important for operators to always wear gloves during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operation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drill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press.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Protection of the hands is needed in the event of material spinning or flying towards the hands of the operator.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Drill bits can all become very hot in the drilling process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524919"/>
            <a:ext cx="2857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42556"/>
            <a:ext cx="20970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  <a:hlinkClick r:id="rId3"/>
              </a:rPr>
              <a:t>http://www.lciglove.com/products/split.htm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Fatality Cases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 supervisor/drill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press operator was fatally injured after his shirtsleeve was caught by the rotating drill bit of the drill press he was operating.</a:t>
            </a:r>
          </a:p>
          <a:p>
            <a:pPr marL="177800" indent="-177800"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mill hand died when a drill was thrown from a shattered hard steel tool extension and struck him in his chest.  This resulted in his death.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0" y="6642556"/>
            <a:ext cx="4600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http://www2a.cdc.gov/NIOSH-FACE/state.asp?Category=0012&amp;Category2=ALL&amp;Submit=Submit</a:t>
            </a: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OSHA Regulations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843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177800" indent="-177800" algn="just"/>
            <a:r>
              <a:rPr lang="en-US" dirty="0" smtClean="0">
                <a:latin typeface="Arial" pitchFamily="34" charset="0"/>
                <a:cs typeface="Arial" pitchFamily="34" charset="0"/>
              </a:rPr>
              <a:t>OSHA section 1910 subpart O: Machinery and Machine guarding</a:t>
            </a:r>
          </a:p>
          <a:p>
            <a:pPr marL="0" indent="0" algn="just">
              <a:buNone/>
              <a:tabLst>
                <a:tab pos="68262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-1910.217(b) Mechanical Power press guarding &amp; Construction</a:t>
            </a:r>
          </a:p>
          <a:p>
            <a:pPr marL="0" indent="0" algn="just">
              <a:buNone/>
              <a:tabLst>
                <a:tab pos="682625" algn="l"/>
                <a:tab pos="114617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-1910.212(a)(1) One or more methods of machine guarding 		shall be provided to protect the operator and other 			employees in the machine area from hazards </a:t>
            </a:r>
          </a:p>
          <a:p>
            <a:pPr marL="177800" indent="-177800" algn="just">
              <a:tabLst>
                <a:tab pos="682625" algn="l"/>
                <a:tab pos="114617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just"/>
            <a:r>
              <a:rPr lang="en-US" dirty="0" smtClean="0">
                <a:latin typeface="Arial" pitchFamily="34" charset="0"/>
                <a:cs typeface="Arial" pitchFamily="34" charset="0"/>
              </a:rPr>
              <a:t>OSHA section 1926 subpart I: Tools</a:t>
            </a:r>
          </a:p>
          <a:p>
            <a:pPr marL="0" indent="0" algn="just">
              <a:buNone/>
              <a:tabLst>
                <a:tab pos="682625" algn="l"/>
                <a:tab pos="11461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-1926.302(a)(1) Electric power operated tools shall either be of 		the approved double-insulated type or grounded in 			accordance with Subpart K of this part.</a:t>
            </a:r>
          </a:p>
          <a:p>
            <a:pPr marL="0" indent="0" algn="just">
              <a:buNone/>
              <a:tabLst>
                <a:tab pos="682625" algn="l"/>
                <a:tab pos="114617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-1926.951(a)(1)(i) Tools and Protective Equipment:</a:t>
            </a:r>
          </a:p>
          <a:p>
            <a:pPr marL="0" indent="0" algn="just">
              <a:buNone/>
              <a:tabLst>
                <a:tab pos="682625" algn="l"/>
                <a:tab pos="11461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Rubber protective equipment shall be in accordance with the 		provisions of the American National Standards Institute 		(ANSI)</a:t>
            </a:r>
          </a:p>
          <a:p>
            <a:endParaRPr lang="en-US" dirty="0"/>
          </a:p>
        </p:txBody>
      </p:sp>
      <p:sp>
        <p:nvSpPr>
          <p:cNvPr id="7" name="TextBox 11"/>
          <p:cNvSpPr txBox="1"/>
          <p:nvPr/>
        </p:nvSpPr>
        <p:spPr>
          <a:xfrm>
            <a:off x="0" y="6642556"/>
            <a:ext cx="45496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http://www.osha.gov/pls/oshaweb/owadisp.show_document?p_table=STANDARDS&amp;p_id=9836</a:t>
            </a: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583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Drill Press</vt:lpstr>
      <vt:lpstr>Types of Drill Press</vt:lpstr>
      <vt:lpstr>Types of Drill Press</vt:lpstr>
      <vt:lpstr>The History of the Drill press</vt:lpstr>
      <vt:lpstr>The History of the Drill press</vt:lpstr>
      <vt:lpstr>Safety Concerns</vt:lpstr>
      <vt:lpstr>Safety Concerns</vt:lpstr>
      <vt:lpstr>Fatality Cases </vt:lpstr>
      <vt:lpstr>OSHA Regulations</vt:lpstr>
      <vt:lpstr>Safe Work Practices</vt:lpstr>
      <vt:lpstr>Safe Work Practices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 Press</dc:title>
  <dc:creator>user</dc:creator>
  <cp:lastModifiedBy>Jimmie</cp:lastModifiedBy>
  <cp:revision>24</cp:revision>
  <dcterms:created xsi:type="dcterms:W3CDTF">2011-04-13T03:04:17Z</dcterms:created>
  <dcterms:modified xsi:type="dcterms:W3CDTF">2013-03-05T16:23:23Z</dcterms:modified>
</cp:coreProperties>
</file>