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3.png" ContentType="image/png"/>
  <Override PartName="/ppt/media/image2.png" ContentType="image/png"/>
  <Override PartName="/ppt/media/image10.png" ContentType="image/png"/>
  <Override PartName="/ppt/media/image5.png" ContentType="image/png"/>
  <Override PartName="/ppt/media/image14.jpeg" ContentType="image/jpeg"/>
  <Override PartName="/ppt/media/image6.png" ContentType="image/png"/>
  <Override PartName="/ppt/media/image7.png" ContentType="image/png"/>
  <Override PartName="/ppt/media/image17.png" ContentType="image/png"/>
  <Override PartName="/ppt/media/image8.jpeg" ContentType="image/jpeg"/>
  <Override PartName="/ppt/media/image20.jpeg" ContentType="image/jpeg"/>
  <Override PartName="/ppt/media/image19.png" ContentType="image/png"/>
  <Override PartName="/ppt/media/image9.png" ContentType="image/png"/>
  <Override PartName="/ppt/media/image12.jpeg" ContentType="image/jpeg"/>
  <Override PartName="/ppt/media/image13.jpeg" ContentType="image/jpeg"/>
  <Override PartName="/ppt/media/image18.png" ContentType="image/png"/>
  <Override PartName="/ppt/media/image15.jpeg" ContentType="image/jpeg"/>
  <Override PartName="/ppt/media/image16.jpeg" ContentType="image/jpeg"/>
  <Override PartName="/ppt/media/image11.jpeg" ContentType="image/jpeg"/>
  <Override PartName="/ppt/media/image4.png" ContentType="image/png"/>
  <Override PartName="/ppt/media/image1.jpeg" ContentType="image/jpeg"/>
  <Override PartName="/ppt/media/image21.jpeg" ContentType="image/jpeg"/>
  <Override PartName="/ppt/_rels/presentation.xml.rels" ContentType="application/vnd.openxmlformats-package.relationships+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28.xml.rels" ContentType="application/vnd.openxmlformats-package.relationships+xml"/>
  <Override PartName="/ppt/slideLayouts/_rels/slideLayout17.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14.xml.rels" ContentType="application/vnd.openxmlformats-package.relationships+xml"/>
  <Override PartName="/ppt/slideLayouts/_rels/slideLayout9.xml.rels" ContentType="application/vnd.openxmlformats-package.relationships+xml"/>
  <Override PartName="/ppt/slideLayouts/_rels/slideLayout22.xml.rels" ContentType="application/vnd.openxmlformats-package.relationships+xml"/>
  <Override PartName="/ppt/slideLayouts/_rels/slideLayout13.xml.rels" ContentType="application/vnd.openxmlformats-package.relationships+xml"/>
  <Override PartName="/ppt/slideLayouts/_rels/slideLayout21.xml.rels" ContentType="application/vnd.openxmlformats-package.relationships+xml"/>
  <Override PartName="/ppt/slideLayouts/_rels/slideLayout8.xml.rels" ContentType="application/vnd.openxmlformats-package.relationships+xml"/>
  <Override PartName="/ppt/slideLayouts/_rels/slideLayout12.xml.rels" ContentType="application/vnd.openxmlformats-package.relationships+xml"/>
  <Override PartName="/ppt/slideLayouts/_rels/slideLayout20.xml.rels" ContentType="application/vnd.openxmlformats-package.relationships+xml"/>
  <Override PartName="/ppt/slideLayouts/_rels/slideLayout7.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27.xml.rels" ContentType="application/vnd.openxmlformats-package.relationships+xml"/>
  <Override PartName="/ppt/slideLayouts/_rels/slideLayout26.xml.rels" ContentType="application/vnd.openxmlformats-package.relationships+xml"/>
  <Override PartName="/ppt/slideLayouts/_rels/slideLayout19.xml.rels" ContentType="application/vnd.openxmlformats-package.relationships+xml"/>
  <Override PartName="/ppt/slideLayouts/_rels/slideLayout4.xml.rels" ContentType="application/vnd.openxmlformats-package.relationships+xml"/>
  <Override PartName="/ppt/slideLayouts/_rels/slideLayout25.xml.rels" ContentType="application/vnd.openxmlformats-package.relationships+xml"/>
  <Override PartName="/ppt/slideLayouts/_rels/slideLayout2.xml.rels" ContentType="application/vnd.openxmlformats-package.relationships+xml"/>
  <Override PartName="/ppt/slideLayouts/_rels/slideLayout6.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3.xml.rels" ContentType="application/vnd.openxmlformats-package.relationships+xml"/>
  <Override PartName="/ppt/slideLayouts/_rels/slideLayout24.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4.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25.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26.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8.xml" ContentType="application/vnd.openxmlformats-officedocument.presentationml.slideLayout+xml"/>
  <Override PartName="/ppt/slideLayouts/slideLayout5.xml" ContentType="application/vnd.openxmlformats-officedocument.presentationml.slideLayout+xml"/>
  <Override PartName="/ppt/slideLayouts/slideLayout2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presentation.xml" ContentType="application/vnd.openxmlformats-officedocument.presentationml.presentation.main+xml"/>
  <Override PartName="/ppt/notesMasters/_rels/notesMaster1.xml.rels" ContentType="application/vnd.openxmlformats-package.relationships+xml"/>
  <Override PartName="/ppt/notesMasters/notesMaster1.xml" ContentType="application/vnd.openxmlformats-officedocument.presentationml.notesMaster+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_rels/slide35.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29.xml.rels" ContentType="application/vnd.openxmlformats-package.relationships+xml"/>
  <Override PartName="/ppt/slides/_rels/slide28.xml.rels" ContentType="application/vnd.openxmlformats-package.relationships+xml"/>
  <Override PartName="/ppt/slides/_rels/slide30.xml.rels" ContentType="application/vnd.openxmlformats-package.relationships+xml"/>
  <Override PartName="/ppt/slides/_rels/slide27.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2.xml.rels" ContentType="application/vnd.openxmlformats-package.relationships+xml"/>
  <Override PartName="/ppt/slides/_rels/slide1.xml.rels" ContentType="application/vnd.openxmlformats-package.relationships+xml"/>
  <Override PartName="/ppt/slides/slide26.xml" ContentType="application/vnd.openxmlformats-officedocument.presentationml.slide+xml"/>
  <Override PartName="/ppt/slides/slide27.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_rels/notesSlide34.xml.rels" ContentType="application/vnd.openxmlformats-package.relationships+xml"/>
  <Override PartName="/ppt/notesSlides/_rels/notesSlide33.xml.rels" ContentType="application/vnd.openxmlformats-package.relationships+xml"/>
  <Override PartName="/ppt/notesSlides/_rels/notesSlide32.xml.rels" ContentType="application/vnd.openxmlformats-package.relationships+xml"/>
  <Override PartName="/ppt/notesSlides/notesSlide34.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0" lang="en-US" sz="3200" spc="-1" strike="noStrike">
              <a:solidFill>
                <a:srgbClr val="ffffff"/>
              </a:solidFill>
              <a:latin typeface="Arial"/>
            </a:endParaRPr>
          </a:p>
        </p:txBody>
      </p:sp>
      <p:sp>
        <p:nvSpPr>
          <p:cNvPr id="127" name="PlaceHolder 1"/>
          <p:cNvSpPr>
            <a:spLocks noGrp="1"/>
          </p:cNvSpPr>
          <p:nvPr>
            <p:ph type="hdr"/>
          </p:nvPr>
        </p:nvSpPr>
        <p:spPr>
          <a:xfrm>
            <a:off x="-360" y="0"/>
            <a:ext cx="297180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128" name="PlaceHolder 2"/>
          <p:cNvSpPr>
            <a:spLocks noGrp="1"/>
          </p:cNvSpPr>
          <p:nvPr>
            <p:ph type="dt" idx="10"/>
          </p:nvPr>
        </p:nvSpPr>
        <p:spPr>
          <a:xfrm>
            <a:off x="3884400" y="0"/>
            <a:ext cx="2971800" cy="457200"/>
          </a:xfrm>
          <a:prstGeom prst="rect">
            <a:avLst/>
          </a:prstGeom>
          <a:noFill/>
          <a:ln w="0">
            <a:noFill/>
          </a:ln>
        </p:spPr>
        <p:txBody>
          <a:bodyPr lIns="90000" rIns="90000" tIns="46800" bIns="46800" anchor="t">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pc="-1" strike="noStrike">
                <a:solidFill>
                  <a:srgbClr val="000000"/>
                </a:solidFill>
                <a:latin typeface="Calibri"/>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pc="-1" strike="noStrike">
                <a:solidFill>
                  <a:srgbClr val="000000"/>
                </a:solidFill>
                <a:latin typeface="Calibri"/>
              </a:rPr>
              <a:t>&lt;date/time&gt;</a:t>
            </a:r>
            <a:endParaRPr b="0" lang="en-US" sz="1200" spc="-1" strike="noStrike">
              <a:solidFill>
                <a:srgbClr val="000000"/>
              </a:solidFill>
              <a:latin typeface="Arial"/>
            </a:endParaRPr>
          </a:p>
        </p:txBody>
      </p:sp>
      <p:sp>
        <p:nvSpPr>
          <p:cNvPr id="129" name="PlaceHolder 3"/>
          <p:cNvSpPr>
            <a:spLocks noGrp="1"/>
          </p:cNvSpPr>
          <p:nvPr>
            <p:ph type="sldImg"/>
          </p:nvPr>
        </p:nvSpPr>
        <p:spPr>
          <a:xfrm>
            <a:off x="1143000" y="685440"/>
            <a:ext cx="4572000" cy="3429000"/>
          </a:xfrm>
          <a:prstGeom prst="rect">
            <a:avLst/>
          </a:prstGeom>
          <a:noFill/>
          <a:ln w="12600">
            <a:solidFill>
              <a:srgbClr val="000000"/>
            </a:solidFill>
            <a:miter/>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200" spc="-1" strike="noStrike">
                <a:solidFill>
                  <a:srgbClr val="f9f9f9"/>
                </a:solidFill>
                <a:latin typeface="Constantia"/>
              </a:rPr>
              <a:t>Click to move the slide</a:t>
            </a:r>
            <a:endParaRPr b="0" lang="en-US" sz="4200" spc="-1" strike="noStrike">
              <a:solidFill>
                <a:srgbClr val="f9f9f9"/>
              </a:solidFill>
              <a:latin typeface="Constantia"/>
            </a:endParaRPr>
          </a:p>
        </p:txBody>
      </p:sp>
      <p:sp>
        <p:nvSpPr>
          <p:cNvPr id="130" name="PlaceHolder 4"/>
          <p:cNvSpPr>
            <a:spLocks noGrp="1"/>
          </p:cNvSpPr>
          <p:nvPr>
            <p:ph type="body"/>
          </p:nvPr>
        </p:nvSpPr>
        <p:spPr>
          <a:xfrm>
            <a:off x="685800" y="4343400"/>
            <a:ext cx="5486400" cy="411480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pc="-1" strike="noStrike">
                <a:solidFill>
                  <a:srgbClr val="000000"/>
                </a:solidFill>
                <a:latin typeface="Calibri"/>
              </a:rPr>
              <a:t>Click to edit the notes format</a:t>
            </a:r>
            <a:endParaRPr b="0" lang="en-US" sz="1200" spc="-1" strike="noStrike">
              <a:solidFill>
                <a:srgbClr val="000000"/>
              </a:solidFill>
              <a:latin typeface="Calibri"/>
            </a:endParaRPr>
          </a:p>
        </p:txBody>
      </p:sp>
      <p:sp>
        <p:nvSpPr>
          <p:cNvPr id="131" name="PlaceHolder 5"/>
          <p:cNvSpPr>
            <a:spLocks noGrp="1"/>
          </p:cNvSpPr>
          <p:nvPr>
            <p:ph type="ftr" idx="11"/>
          </p:nvPr>
        </p:nvSpPr>
        <p:spPr>
          <a:xfrm>
            <a:off x="-360" y="8685360"/>
            <a:ext cx="2971800" cy="4572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132" name="PlaceHolder 6"/>
          <p:cNvSpPr>
            <a:spLocks noGrp="1"/>
          </p:cNvSpPr>
          <p:nvPr>
            <p:ph type="sldNum" idx="12"/>
          </p:nvPr>
        </p:nvSpPr>
        <p:spPr>
          <a:xfrm>
            <a:off x="3884400" y="8685360"/>
            <a:ext cx="2971800" cy="457200"/>
          </a:xfrm>
          <a:prstGeom prst="rect">
            <a:avLst/>
          </a:prstGeom>
          <a:noFill/>
          <a:ln w="0">
            <a:noFill/>
          </a:ln>
        </p:spPr>
        <p:txBody>
          <a:bodyPr lIns="90000" rIns="90000" tIns="46800" bIns="46800" anchor="b">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pc="-1" strike="noStrike">
                <a:solidFill>
                  <a:srgbClr val="000000"/>
                </a:solidFill>
                <a:latin typeface="Calibri"/>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705AF73-3C0F-494C-88C9-52E5CCE95AED}" type="slidenum">
              <a:rPr b="0" lang="en-US" sz="1200" spc="-1" strike="noStrike">
                <a:solidFill>
                  <a:srgbClr val="000000"/>
                </a:solidFill>
                <a:latin typeface="Calibri"/>
              </a:rPr>
              <a:t>&lt;number&gt;</a:t>
            </a:fld>
            <a:endParaRPr b="0" lang="en-US" sz="1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notesMaster>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PlaceHolder 1"/>
          <p:cNvSpPr>
            <a:spLocks noGrp="1"/>
          </p:cNvSpPr>
          <p:nvPr>
            <p:ph type="sldImg"/>
          </p:nvPr>
        </p:nvSpPr>
        <p:spPr>
          <a:xfrm>
            <a:off x="1143000" y="685800"/>
            <a:ext cx="4572000" cy="3429000"/>
          </a:xfrm>
          <a:prstGeom prst="rect">
            <a:avLst/>
          </a:prstGeom>
          <a:ln w="0">
            <a:noFill/>
          </a:ln>
        </p:spPr>
      </p:sp>
      <p:sp>
        <p:nvSpPr>
          <p:cNvPr id="300"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pc="-1" strike="noStrike">
              <a:solidFill>
                <a:srgbClr val="000000"/>
              </a:solidFill>
              <a:latin typeface="Calibri"/>
            </a:endParaRPr>
          </a:p>
        </p:txBody>
      </p:sp>
      <p:sp>
        <p:nvSpPr>
          <p:cNvPr id="301" name="Slide Number Placeholder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7484022-F96D-4AEF-9589-C2AF45306176}" type="slidenum">
              <a:rPr b="0" lang="en-US" sz="1200" spc="-1" strike="noStrike">
                <a:solidFill>
                  <a:srgbClr val="ffffff"/>
                </a:solidFill>
                <a:latin typeface="Calibri"/>
              </a:rPr>
              <a:t>&lt;number&gt;</a:t>
            </a:fld>
            <a:endParaRPr b="0" lang="en-US" sz="1200" spc="-1" strike="noStrike">
              <a:solidFill>
                <a:srgbClr val="ffffff"/>
              </a:solidFill>
              <a:latin typeface="Arial"/>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PlaceHolder 1"/>
          <p:cNvSpPr>
            <a:spLocks noGrp="1"/>
          </p:cNvSpPr>
          <p:nvPr>
            <p:ph type="sldImg"/>
          </p:nvPr>
        </p:nvSpPr>
        <p:spPr>
          <a:xfrm>
            <a:off x="1143000" y="685800"/>
            <a:ext cx="4572000" cy="3429000"/>
          </a:xfrm>
          <a:prstGeom prst="rect">
            <a:avLst/>
          </a:prstGeom>
          <a:ln w="0">
            <a:noFill/>
          </a:ln>
        </p:spPr>
      </p:sp>
      <p:sp>
        <p:nvSpPr>
          <p:cNvPr id="303"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pc="-1" strike="noStrike">
              <a:solidFill>
                <a:srgbClr val="000000"/>
              </a:solidFill>
              <a:latin typeface="Calibri"/>
            </a:endParaRPr>
          </a:p>
        </p:txBody>
      </p:sp>
      <p:sp>
        <p:nvSpPr>
          <p:cNvPr id="304" name="Slide Number Placeholder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C2F7F7F-5751-4F38-B637-88F08C8C8BDF}" type="slidenum">
              <a:rPr b="0" lang="en-US" sz="1200" spc="-1" strike="noStrike">
                <a:solidFill>
                  <a:srgbClr val="ffffff"/>
                </a:solidFill>
                <a:latin typeface="Calibri"/>
              </a:rPr>
              <a:t>&lt;number&gt;</a:t>
            </a:fld>
            <a:endParaRPr b="0" lang="en-US" sz="1200" spc="-1" strike="noStrike">
              <a:solidFill>
                <a:srgbClr val="ffffff"/>
              </a:solidFill>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PlaceHolder 1"/>
          <p:cNvSpPr>
            <a:spLocks noGrp="1"/>
          </p:cNvSpPr>
          <p:nvPr>
            <p:ph type="sldImg"/>
          </p:nvPr>
        </p:nvSpPr>
        <p:spPr>
          <a:xfrm>
            <a:off x="1143000" y="685800"/>
            <a:ext cx="4572000" cy="3429000"/>
          </a:xfrm>
          <a:prstGeom prst="rect">
            <a:avLst/>
          </a:prstGeom>
          <a:ln w="0">
            <a:noFill/>
          </a:ln>
        </p:spPr>
      </p:sp>
      <p:sp>
        <p:nvSpPr>
          <p:cNvPr id="306"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pc="-1" strike="noStrike">
              <a:solidFill>
                <a:srgbClr val="000000"/>
              </a:solidFill>
              <a:latin typeface="Calibri"/>
            </a:endParaRPr>
          </a:p>
        </p:txBody>
      </p:sp>
      <p:sp>
        <p:nvSpPr>
          <p:cNvPr id="307" name="Slide Number Placeholder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E5A533C-E2E9-4CAA-97C5-2AAC56ACE58A}" type="slidenum">
              <a:rPr b="0" lang="en-US" sz="1200" spc="-1" strike="noStrike">
                <a:solidFill>
                  <a:srgbClr val="ffffff"/>
                </a:solidFill>
                <a:latin typeface="Calibri"/>
              </a:rPr>
              <a:t>&lt;number&gt;</a:t>
            </a:fld>
            <a:endParaRPr b="0" lang="en-US" sz="1200" spc="-1" strike="noStrike">
              <a:solidFill>
                <a:srgbClr val="ffffff"/>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0C2877B0-10FC-4DD9-8890-05B42B7298CE}"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27" name="PlaceHolder 2"/>
          <p:cNvSpPr>
            <a:spLocks noGrp="1"/>
          </p:cNvSpPr>
          <p:nvPr>
            <p:ph/>
          </p:nvPr>
        </p:nvSpPr>
        <p:spPr>
          <a:xfrm>
            <a:off x="457200" y="1447560"/>
            <a:ext cx="82296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28" name="PlaceHolder 3"/>
          <p:cNvSpPr>
            <a:spLocks noGrp="1"/>
          </p:cNvSpPr>
          <p:nvPr>
            <p:ph/>
          </p:nvPr>
        </p:nvSpPr>
        <p:spPr>
          <a:xfrm>
            <a:off x="457200" y="3891240"/>
            <a:ext cx="82296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05758124-0776-4AC7-B01E-E37C841F4606}"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30" name="PlaceHolder 2"/>
          <p:cNvSpPr>
            <a:spLocks noGrp="1"/>
          </p:cNvSpPr>
          <p:nvPr>
            <p:ph/>
          </p:nvPr>
        </p:nvSpPr>
        <p:spPr>
          <a:xfrm>
            <a:off x="457200" y="144756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31" name="PlaceHolder 3"/>
          <p:cNvSpPr>
            <a:spLocks noGrp="1"/>
          </p:cNvSpPr>
          <p:nvPr>
            <p:ph/>
          </p:nvPr>
        </p:nvSpPr>
        <p:spPr>
          <a:xfrm>
            <a:off x="4674240" y="144756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32" name="PlaceHolder 4"/>
          <p:cNvSpPr>
            <a:spLocks noGrp="1"/>
          </p:cNvSpPr>
          <p:nvPr>
            <p:ph/>
          </p:nvPr>
        </p:nvSpPr>
        <p:spPr>
          <a:xfrm>
            <a:off x="457200" y="389124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33" name="PlaceHolder 5"/>
          <p:cNvSpPr>
            <a:spLocks noGrp="1"/>
          </p:cNvSpPr>
          <p:nvPr>
            <p:ph/>
          </p:nvPr>
        </p:nvSpPr>
        <p:spPr>
          <a:xfrm>
            <a:off x="4674240" y="389124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3EA6F9E3-EEFA-4288-864D-5ED0BA27DC51}"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35" name="PlaceHolder 2"/>
          <p:cNvSpPr>
            <a:spLocks noGrp="1"/>
          </p:cNvSpPr>
          <p:nvPr>
            <p:ph/>
          </p:nvPr>
        </p:nvSpPr>
        <p:spPr>
          <a:xfrm>
            <a:off x="457200" y="1447560"/>
            <a:ext cx="26496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36" name="PlaceHolder 3"/>
          <p:cNvSpPr>
            <a:spLocks noGrp="1"/>
          </p:cNvSpPr>
          <p:nvPr>
            <p:ph/>
          </p:nvPr>
        </p:nvSpPr>
        <p:spPr>
          <a:xfrm>
            <a:off x="3239640" y="1447560"/>
            <a:ext cx="26496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37" name="PlaceHolder 4"/>
          <p:cNvSpPr>
            <a:spLocks noGrp="1"/>
          </p:cNvSpPr>
          <p:nvPr>
            <p:ph/>
          </p:nvPr>
        </p:nvSpPr>
        <p:spPr>
          <a:xfrm>
            <a:off x="6022080" y="1447560"/>
            <a:ext cx="26496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38" name="PlaceHolder 5"/>
          <p:cNvSpPr>
            <a:spLocks noGrp="1"/>
          </p:cNvSpPr>
          <p:nvPr>
            <p:ph/>
          </p:nvPr>
        </p:nvSpPr>
        <p:spPr>
          <a:xfrm>
            <a:off x="457200" y="3891240"/>
            <a:ext cx="26496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39" name="PlaceHolder 6"/>
          <p:cNvSpPr>
            <a:spLocks noGrp="1"/>
          </p:cNvSpPr>
          <p:nvPr>
            <p:ph/>
          </p:nvPr>
        </p:nvSpPr>
        <p:spPr>
          <a:xfrm>
            <a:off x="3239640" y="3891240"/>
            <a:ext cx="26496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40" name="PlaceHolder 7"/>
          <p:cNvSpPr>
            <a:spLocks noGrp="1"/>
          </p:cNvSpPr>
          <p:nvPr>
            <p:ph/>
          </p:nvPr>
        </p:nvSpPr>
        <p:spPr>
          <a:xfrm>
            <a:off x="6022080" y="3891240"/>
            <a:ext cx="26496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C460A311-5E81-452C-88F3-BCFE076F50E1}"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2F7D3BD2-536C-4F9C-A90D-EB72F705C504}" type="slidenum">
              <a:t>&lt;#&gt;</a:t>
            </a:fld>
          </a:p>
        </p:txBody>
      </p:sp>
      <p:sp>
        <p:nvSpPr>
          <p:cNvPr id="4" name="PlaceHolder 3"/>
          <p:cNvSpPr>
            <a:spLocks noGrp="1"/>
          </p:cNvSpPr>
          <p:nvPr>
            <p:ph type="dt" idx="4"/>
          </p:nvPr>
        </p:nvSpPr>
        <p:spPr/>
        <p:txBody>
          <a:bodyPr/>
          <a:p>
            <a:r>
              <a:rPr lang="en-U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48" name="PlaceHolder 2"/>
          <p:cNvSpPr>
            <a:spLocks noGrp="1"/>
          </p:cNvSpPr>
          <p:nvPr>
            <p:ph type="subTitle"/>
          </p:nvPr>
        </p:nvSpPr>
        <p:spPr>
          <a:xfrm>
            <a:off x="457200" y="1447560"/>
            <a:ext cx="8229600" cy="4678200"/>
          </a:xfrm>
          <a:prstGeom prst="rect">
            <a:avLst/>
          </a:prstGeom>
          <a:noFill/>
          <a:ln w="0">
            <a:noFill/>
          </a:ln>
        </p:spPr>
        <p:txBody>
          <a:bodyPr lIns="0" rIns="0" tIns="0" bIns="0" anchor="ctr">
            <a:noAutofit/>
          </a:bodyPr>
          <a:p>
            <a:pPr indent="0" algn="ctr">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5215E02C-DDF3-4E5B-90AB-6865D3F34690}"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50" name="PlaceHolder 2"/>
          <p:cNvSpPr>
            <a:spLocks noGrp="1"/>
          </p:cNvSpPr>
          <p:nvPr>
            <p:ph/>
          </p:nvPr>
        </p:nvSpPr>
        <p:spPr>
          <a:xfrm>
            <a:off x="457200" y="1447560"/>
            <a:ext cx="8229600" cy="467820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8E7F2C30-1D34-4450-92FF-922E5A141B59}"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52" name="PlaceHolder 2"/>
          <p:cNvSpPr>
            <a:spLocks noGrp="1"/>
          </p:cNvSpPr>
          <p:nvPr>
            <p:ph/>
          </p:nvPr>
        </p:nvSpPr>
        <p:spPr>
          <a:xfrm>
            <a:off x="457200" y="1447560"/>
            <a:ext cx="4015800" cy="467820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53" name="PlaceHolder 3"/>
          <p:cNvSpPr>
            <a:spLocks noGrp="1"/>
          </p:cNvSpPr>
          <p:nvPr>
            <p:ph/>
          </p:nvPr>
        </p:nvSpPr>
        <p:spPr>
          <a:xfrm>
            <a:off x="4674240" y="1447560"/>
            <a:ext cx="4015800" cy="467820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02A94426-3C37-468B-BCAE-AABDF1B1668D}" type="slidenum">
              <a:t>&lt;#&gt;</a:t>
            </a:fld>
          </a:p>
        </p:txBody>
      </p:sp>
      <p:sp>
        <p:nvSpPr>
          <p:cNvPr id="7" name="PlaceHolder 6"/>
          <p:cNvSpPr>
            <a:spLocks noGrp="1"/>
          </p:cNvSpPr>
          <p:nvPr>
            <p:ph type="dt" idx="4"/>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19EB7B99-C477-435B-8351-3F5AD14FCA32}" type="slidenum">
              <a:t>&lt;#&gt;</a:t>
            </a:fld>
          </a:p>
        </p:txBody>
      </p:sp>
      <p:sp>
        <p:nvSpPr>
          <p:cNvPr id="5" name="PlaceHolder 4"/>
          <p:cNvSpPr>
            <a:spLocks noGrp="1"/>
          </p:cNvSpPr>
          <p:nvPr>
            <p:ph type="dt" idx="4"/>
          </p:nvPr>
        </p:nvSpPr>
        <p:spPr/>
        <p:txBody>
          <a:bodyPr/>
          <a:p>
            <a:r>
              <a:rPr lang="en-U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151920"/>
            <a:ext cx="8229600" cy="5653440"/>
          </a:xfrm>
          <a:prstGeom prst="rect">
            <a:avLst/>
          </a:prstGeom>
          <a:noFill/>
          <a:ln w="0">
            <a:noFill/>
          </a:ln>
        </p:spPr>
        <p:txBody>
          <a:bodyPr lIns="0" rIns="0" tIns="0" bIns="0" anchor="ctr">
            <a:noAutofit/>
          </a:bodyPr>
          <a:p>
            <a:pPr algn="ctr">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98807FD9-05B0-44B1-A397-50AA4BB759D2}" type="slidenum">
              <a:t>&lt;#&gt;</a:t>
            </a:fld>
          </a:p>
        </p:txBody>
      </p:sp>
      <p:sp>
        <p:nvSpPr>
          <p:cNvPr id="5" name="PlaceHolder 4"/>
          <p:cNvSpPr>
            <a:spLocks noGrp="1"/>
          </p:cNvSpPr>
          <p:nvPr>
            <p:ph type="dt" idx="4"/>
          </p:nvPr>
        </p:nvSpPr>
        <p:spPr/>
        <p:txBody>
          <a:bodyPr/>
          <a:p>
            <a:r>
              <a:rPr lang="en-U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57" name="PlaceHolder 2"/>
          <p:cNvSpPr>
            <a:spLocks noGrp="1"/>
          </p:cNvSpPr>
          <p:nvPr>
            <p:ph/>
          </p:nvPr>
        </p:nvSpPr>
        <p:spPr>
          <a:xfrm>
            <a:off x="457200" y="144756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58" name="PlaceHolder 3"/>
          <p:cNvSpPr>
            <a:spLocks noGrp="1"/>
          </p:cNvSpPr>
          <p:nvPr>
            <p:ph/>
          </p:nvPr>
        </p:nvSpPr>
        <p:spPr>
          <a:xfrm>
            <a:off x="4674240" y="1447560"/>
            <a:ext cx="4015800" cy="467820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59" name="PlaceHolder 4"/>
          <p:cNvSpPr>
            <a:spLocks noGrp="1"/>
          </p:cNvSpPr>
          <p:nvPr>
            <p:ph/>
          </p:nvPr>
        </p:nvSpPr>
        <p:spPr>
          <a:xfrm>
            <a:off x="457200" y="389124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71096C92-3E0F-4965-BB89-DE45DECACBA0}"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6" name="PlaceHolder 2"/>
          <p:cNvSpPr>
            <a:spLocks noGrp="1"/>
          </p:cNvSpPr>
          <p:nvPr>
            <p:ph type="subTitle"/>
          </p:nvPr>
        </p:nvSpPr>
        <p:spPr>
          <a:xfrm>
            <a:off x="457200" y="1447560"/>
            <a:ext cx="8229600" cy="4678200"/>
          </a:xfrm>
          <a:prstGeom prst="rect">
            <a:avLst/>
          </a:prstGeom>
          <a:noFill/>
          <a:ln w="0">
            <a:noFill/>
          </a:ln>
        </p:spPr>
        <p:txBody>
          <a:bodyPr lIns="0" rIns="0" tIns="0" bIns="0" anchor="ctr">
            <a:noAutofit/>
          </a:bodyPr>
          <a:p>
            <a:pPr indent="0" algn="ctr">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2E875739-F855-4F29-B8CF-39BECBD5B5DA}"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61" name="PlaceHolder 2"/>
          <p:cNvSpPr>
            <a:spLocks noGrp="1"/>
          </p:cNvSpPr>
          <p:nvPr>
            <p:ph/>
          </p:nvPr>
        </p:nvSpPr>
        <p:spPr>
          <a:xfrm>
            <a:off x="457200" y="1447560"/>
            <a:ext cx="4015800" cy="467820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62" name="PlaceHolder 3"/>
          <p:cNvSpPr>
            <a:spLocks noGrp="1"/>
          </p:cNvSpPr>
          <p:nvPr>
            <p:ph/>
          </p:nvPr>
        </p:nvSpPr>
        <p:spPr>
          <a:xfrm>
            <a:off x="4674240" y="144756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63" name="PlaceHolder 4"/>
          <p:cNvSpPr>
            <a:spLocks noGrp="1"/>
          </p:cNvSpPr>
          <p:nvPr>
            <p:ph/>
          </p:nvPr>
        </p:nvSpPr>
        <p:spPr>
          <a:xfrm>
            <a:off x="4674240" y="389124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B5E2191E-FE71-4DBE-AF43-310AE1947672}"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65" name="PlaceHolder 2"/>
          <p:cNvSpPr>
            <a:spLocks noGrp="1"/>
          </p:cNvSpPr>
          <p:nvPr>
            <p:ph/>
          </p:nvPr>
        </p:nvSpPr>
        <p:spPr>
          <a:xfrm>
            <a:off x="457200" y="144756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66" name="PlaceHolder 3"/>
          <p:cNvSpPr>
            <a:spLocks noGrp="1"/>
          </p:cNvSpPr>
          <p:nvPr>
            <p:ph/>
          </p:nvPr>
        </p:nvSpPr>
        <p:spPr>
          <a:xfrm>
            <a:off x="4674240" y="144756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67" name="PlaceHolder 4"/>
          <p:cNvSpPr>
            <a:spLocks noGrp="1"/>
          </p:cNvSpPr>
          <p:nvPr>
            <p:ph/>
          </p:nvPr>
        </p:nvSpPr>
        <p:spPr>
          <a:xfrm>
            <a:off x="457200" y="3891240"/>
            <a:ext cx="82296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2A799D15-EF76-4901-BA36-0BCC245B9F39}"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69" name="PlaceHolder 2"/>
          <p:cNvSpPr>
            <a:spLocks noGrp="1"/>
          </p:cNvSpPr>
          <p:nvPr>
            <p:ph/>
          </p:nvPr>
        </p:nvSpPr>
        <p:spPr>
          <a:xfrm>
            <a:off x="457200" y="1447560"/>
            <a:ext cx="82296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70" name="PlaceHolder 3"/>
          <p:cNvSpPr>
            <a:spLocks noGrp="1"/>
          </p:cNvSpPr>
          <p:nvPr>
            <p:ph/>
          </p:nvPr>
        </p:nvSpPr>
        <p:spPr>
          <a:xfrm>
            <a:off x="457200" y="3891240"/>
            <a:ext cx="82296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CE0654E2-2232-4BAD-BF6F-4F4D270739FD}" type="slidenum">
              <a:t>&lt;#&gt;</a:t>
            </a:fld>
          </a:p>
        </p:txBody>
      </p:sp>
      <p:sp>
        <p:nvSpPr>
          <p:cNvPr id="7" name="PlaceHolder 6"/>
          <p:cNvSpPr>
            <a:spLocks noGrp="1"/>
          </p:cNvSpPr>
          <p:nvPr>
            <p:ph type="dt" idx="4"/>
          </p:nvPr>
        </p:nvSpPr>
        <p:spPr/>
        <p:txBody>
          <a:bodyPr/>
          <a:p>
            <a:r>
              <a:rPr lang="en-U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72" name="PlaceHolder 2"/>
          <p:cNvSpPr>
            <a:spLocks noGrp="1"/>
          </p:cNvSpPr>
          <p:nvPr>
            <p:ph/>
          </p:nvPr>
        </p:nvSpPr>
        <p:spPr>
          <a:xfrm>
            <a:off x="457200" y="144756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73" name="PlaceHolder 3"/>
          <p:cNvSpPr>
            <a:spLocks noGrp="1"/>
          </p:cNvSpPr>
          <p:nvPr>
            <p:ph/>
          </p:nvPr>
        </p:nvSpPr>
        <p:spPr>
          <a:xfrm>
            <a:off x="4674240" y="144756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74" name="PlaceHolder 4"/>
          <p:cNvSpPr>
            <a:spLocks noGrp="1"/>
          </p:cNvSpPr>
          <p:nvPr>
            <p:ph/>
          </p:nvPr>
        </p:nvSpPr>
        <p:spPr>
          <a:xfrm>
            <a:off x="457200" y="389124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75" name="PlaceHolder 5"/>
          <p:cNvSpPr>
            <a:spLocks noGrp="1"/>
          </p:cNvSpPr>
          <p:nvPr>
            <p:ph/>
          </p:nvPr>
        </p:nvSpPr>
        <p:spPr>
          <a:xfrm>
            <a:off x="4674240" y="389124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7E91F22B-9250-403E-8106-24C059C25BBE}" type="slidenum">
              <a:t>&lt;#&gt;</a:t>
            </a:fld>
          </a:p>
        </p:txBody>
      </p:sp>
      <p:sp>
        <p:nvSpPr>
          <p:cNvPr id="9" name="PlaceHolder 8"/>
          <p:cNvSpPr>
            <a:spLocks noGrp="1"/>
          </p:cNvSpPr>
          <p:nvPr>
            <p:ph type="dt" idx="4"/>
          </p:nvPr>
        </p:nvSpPr>
        <p:spPr/>
        <p:txBody>
          <a:bodyPr/>
          <a:p>
            <a:r>
              <a:rPr lang="en-U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77" name="PlaceHolder 2"/>
          <p:cNvSpPr>
            <a:spLocks noGrp="1"/>
          </p:cNvSpPr>
          <p:nvPr>
            <p:ph/>
          </p:nvPr>
        </p:nvSpPr>
        <p:spPr>
          <a:xfrm>
            <a:off x="457200" y="1447560"/>
            <a:ext cx="26496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78" name="PlaceHolder 3"/>
          <p:cNvSpPr>
            <a:spLocks noGrp="1"/>
          </p:cNvSpPr>
          <p:nvPr>
            <p:ph/>
          </p:nvPr>
        </p:nvSpPr>
        <p:spPr>
          <a:xfrm>
            <a:off x="3239640" y="1447560"/>
            <a:ext cx="26496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79" name="PlaceHolder 4"/>
          <p:cNvSpPr>
            <a:spLocks noGrp="1"/>
          </p:cNvSpPr>
          <p:nvPr>
            <p:ph/>
          </p:nvPr>
        </p:nvSpPr>
        <p:spPr>
          <a:xfrm>
            <a:off x="6022080" y="1447560"/>
            <a:ext cx="26496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80" name="PlaceHolder 5"/>
          <p:cNvSpPr>
            <a:spLocks noGrp="1"/>
          </p:cNvSpPr>
          <p:nvPr>
            <p:ph/>
          </p:nvPr>
        </p:nvSpPr>
        <p:spPr>
          <a:xfrm>
            <a:off x="457200" y="3891240"/>
            <a:ext cx="26496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81" name="PlaceHolder 6"/>
          <p:cNvSpPr>
            <a:spLocks noGrp="1"/>
          </p:cNvSpPr>
          <p:nvPr>
            <p:ph/>
          </p:nvPr>
        </p:nvSpPr>
        <p:spPr>
          <a:xfrm>
            <a:off x="3239640" y="3891240"/>
            <a:ext cx="26496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82" name="PlaceHolder 7"/>
          <p:cNvSpPr>
            <a:spLocks noGrp="1"/>
          </p:cNvSpPr>
          <p:nvPr>
            <p:ph/>
          </p:nvPr>
        </p:nvSpPr>
        <p:spPr>
          <a:xfrm>
            <a:off x="6022080" y="3891240"/>
            <a:ext cx="26496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F480C1E7-90F3-4695-97CF-872A53103F9A}" type="slidenum">
              <a:t>&lt;#&gt;</a:t>
            </a:fld>
          </a:p>
        </p:txBody>
      </p:sp>
      <p:sp>
        <p:nvSpPr>
          <p:cNvPr id="11" name="PlaceHolder 10"/>
          <p:cNvSpPr>
            <a:spLocks noGrp="1"/>
          </p:cNvSpPr>
          <p:nvPr>
            <p:ph type="dt" idx="4"/>
          </p:nvPr>
        </p:nvSpPr>
        <p:spPr/>
        <p:txBody>
          <a:bodyPr/>
          <a:p>
            <a:r>
              <a:rPr lang="en-US"/>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7"/>
          </p:nvPr>
        </p:nvSpPr>
        <p:spPr/>
        <p:txBody>
          <a:bodyPr/>
          <a:p>
            <a:fld id="{43C26C12-87D5-43AD-A193-CA3DB8E32106}" type="slidenum">
              <a:t>&lt;#&gt;</a:t>
            </a:fld>
          </a:p>
        </p:txBody>
      </p:sp>
      <p:sp>
        <p:nvSpPr>
          <p:cNvPr id="4" name="PlaceHolder 3"/>
          <p:cNvSpPr>
            <a:spLocks noGrp="1"/>
          </p:cNvSpPr>
          <p:nvPr>
            <p:ph type="dt" idx="9"/>
          </p:nvPr>
        </p:nvSpPr>
        <p:spPr/>
        <p:txBody>
          <a:bodyPr/>
          <a:p>
            <a:r>
              <a:rPr lang="en-US"/>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91" name="PlaceHolder 2"/>
          <p:cNvSpPr>
            <a:spLocks noGrp="1"/>
          </p:cNvSpPr>
          <p:nvPr>
            <p:ph type="subTitle"/>
          </p:nvPr>
        </p:nvSpPr>
        <p:spPr>
          <a:xfrm>
            <a:off x="457200" y="1447560"/>
            <a:ext cx="8229600" cy="4678200"/>
          </a:xfrm>
          <a:prstGeom prst="rect">
            <a:avLst/>
          </a:prstGeom>
          <a:noFill/>
          <a:ln w="0">
            <a:noFill/>
          </a:ln>
        </p:spPr>
        <p:txBody>
          <a:bodyPr lIns="0" rIns="0" tIns="0" bIns="0" anchor="ctr">
            <a:noAutofit/>
          </a:bodyPr>
          <a:p>
            <a:pPr indent="0" algn="ctr">
              <a:spcBef>
                <a:spcPts val="60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7"/>
          </p:nvPr>
        </p:nvSpPr>
        <p:spPr/>
        <p:txBody>
          <a:bodyPr/>
          <a:p>
            <a:fld id="{7FCD5351-DEA9-4263-BE6A-923C40DA1BA9}" type="slidenum">
              <a:t>&lt;#&gt;</a:t>
            </a:fld>
          </a:p>
        </p:txBody>
      </p:sp>
      <p:sp>
        <p:nvSpPr>
          <p:cNvPr id="6" name="PlaceHolder 5"/>
          <p:cNvSpPr>
            <a:spLocks noGrp="1"/>
          </p:cNvSpPr>
          <p:nvPr>
            <p:ph type="dt" idx="9"/>
          </p:nvPr>
        </p:nvSpPr>
        <p:spPr/>
        <p:txBody>
          <a:bodyPr/>
          <a:p>
            <a:r>
              <a:rPr lang="en-US"/>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93" name="PlaceHolder 2"/>
          <p:cNvSpPr>
            <a:spLocks noGrp="1"/>
          </p:cNvSpPr>
          <p:nvPr>
            <p:ph/>
          </p:nvPr>
        </p:nvSpPr>
        <p:spPr>
          <a:xfrm>
            <a:off x="457200" y="1447560"/>
            <a:ext cx="8229600" cy="467820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7"/>
          </p:nvPr>
        </p:nvSpPr>
        <p:spPr/>
        <p:txBody>
          <a:bodyPr/>
          <a:p>
            <a:fld id="{38D45D18-27F7-4738-98C3-18FABF335BCD}" type="slidenum">
              <a:t>&lt;#&gt;</a:t>
            </a:fld>
          </a:p>
        </p:txBody>
      </p:sp>
      <p:sp>
        <p:nvSpPr>
          <p:cNvPr id="6" name="PlaceHolder 5"/>
          <p:cNvSpPr>
            <a:spLocks noGrp="1"/>
          </p:cNvSpPr>
          <p:nvPr>
            <p:ph type="dt" idx="9"/>
          </p:nvPr>
        </p:nvSpPr>
        <p:spPr/>
        <p:txBody>
          <a:bodyPr/>
          <a:p>
            <a:r>
              <a:rPr lang="en-US"/>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95" name="PlaceHolder 2"/>
          <p:cNvSpPr>
            <a:spLocks noGrp="1"/>
          </p:cNvSpPr>
          <p:nvPr>
            <p:ph/>
          </p:nvPr>
        </p:nvSpPr>
        <p:spPr>
          <a:xfrm>
            <a:off x="457200" y="1447560"/>
            <a:ext cx="4015800" cy="467820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96" name="PlaceHolder 3"/>
          <p:cNvSpPr>
            <a:spLocks noGrp="1"/>
          </p:cNvSpPr>
          <p:nvPr>
            <p:ph/>
          </p:nvPr>
        </p:nvSpPr>
        <p:spPr>
          <a:xfrm>
            <a:off x="4674240" y="1447560"/>
            <a:ext cx="4015800" cy="467820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7"/>
          </p:nvPr>
        </p:nvSpPr>
        <p:spPr/>
        <p:txBody>
          <a:bodyPr/>
          <a:p>
            <a:fld id="{CBC8BEC3-C089-4867-A8BD-F152E3F3FD21}" type="slidenum">
              <a:t>&lt;#&gt;</a:t>
            </a:fld>
          </a:p>
        </p:txBody>
      </p:sp>
      <p:sp>
        <p:nvSpPr>
          <p:cNvPr id="7" name="PlaceHolder 6"/>
          <p:cNvSpPr>
            <a:spLocks noGrp="1"/>
          </p:cNvSpPr>
          <p:nvPr>
            <p:ph type="dt" idx="9"/>
          </p:nvPr>
        </p:nvSpPr>
        <p:spPr/>
        <p:txBody>
          <a:bodyPr/>
          <a:p>
            <a:r>
              <a:rPr lang="en-US"/>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7"/>
          </p:nvPr>
        </p:nvSpPr>
        <p:spPr/>
        <p:txBody>
          <a:bodyPr/>
          <a:p>
            <a:fld id="{83A623E0-7C0B-4B85-88A9-9D6A9800B723}" type="slidenum">
              <a:t>&lt;#&gt;</a:t>
            </a:fld>
          </a:p>
        </p:txBody>
      </p:sp>
      <p:sp>
        <p:nvSpPr>
          <p:cNvPr id="5" name="PlaceHolder 4"/>
          <p:cNvSpPr>
            <a:spLocks noGrp="1"/>
          </p:cNvSpPr>
          <p:nvPr>
            <p:ph type="dt" idx="9"/>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8" name="PlaceHolder 2"/>
          <p:cNvSpPr>
            <a:spLocks noGrp="1"/>
          </p:cNvSpPr>
          <p:nvPr>
            <p:ph/>
          </p:nvPr>
        </p:nvSpPr>
        <p:spPr>
          <a:xfrm>
            <a:off x="457200" y="1447560"/>
            <a:ext cx="8229600" cy="467820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38FC453A-184A-4E9A-9258-44D310974DC0}"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457200" y="151920"/>
            <a:ext cx="8229600" cy="5653440"/>
          </a:xfrm>
          <a:prstGeom prst="rect">
            <a:avLst/>
          </a:prstGeom>
          <a:noFill/>
          <a:ln w="0">
            <a:noFill/>
          </a:ln>
        </p:spPr>
        <p:txBody>
          <a:bodyPr lIns="0" rIns="0" tIns="0" bIns="0" anchor="ctr">
            <a:noAutofit/>
          </a:bodyPr>
          <a:p>
            <a:pPr algn="ctr">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7"/>
          </p:nvPr>
        </p:nvSpPr>
        <p:spPr/>
        <p:txBody>
          <a:bodyPr/>
          <a:p>
            <a:fld id="{91B6955C-9B45-48F1-8AD7-C499AF7DEBB9}" type="slidenum">
              <a:t>&lt;#&gt;</a:t>
            </a:fld>
          </a:p>
        </p:txBody>
      </p:sp>
      <p:sp>
        <p:nvSpPr>
          <p:cNvPr id="5" name="PlaceHolder 4"/>
          <p:cNvSpPr>
            <a:spLocks noGrp="1"/>
          </p:cNvSpPr>
          <p:nvPr>
            <p:ph type="dt" idx="9"/>
          </p:nvPr>
        </p:nvSpPr>
        <p:spPr/>
        <p:txBody>
          <a:bodyPr/>
          <a:p>
            <a:r>
              <a:rPr lang="en-US"/>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100" name="PlaceHolder 2"/>
          <p:cNvSpPr>
            <a:spLocks noGrp="1"/>
          </p:cNvSpPr>
          <p:nvPr>
            <p:ph/>
          </p:nvPr>
        </p:nvSpPr>
        <p:spPr>
          <a:xfrm>
            <a:off x="457200" y="144756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101" name="PlaceHolder 3"/>
          <p:cNvSpPr>
            <a:spLocks noGrp="1"/>
          </p:cNvSpPr>
          <p:nvPr>
            <p:ph/>
          </p:nvPr>
        </p:nvSpPr>
        <p:spPr>
          <a:xfrm>
            <a:off x="4674240" y="1447560"/>
            <a:ext cx="4015800" cy="467820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102" name="PlaceHolder 4"/>
          <p:cNvSpPr>
            <a:spLocks noGrp="1"/>
          </p:cNvSpPr>
          <p:nvPr>
            <p:ph/>
          </p:nvPr>
        </p:nvSpPr>
        <p:spPr>
          <a:xfrm>
            <a:off x="457200" y="389124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7"/>
          </p:nvPr>
        </p:nvSpPr>
        <p:spPr/>
        <p:txBody>
          <a:bodyPr/>
          <a:p>
            <a:fld id="{7A0D3400-9B74-463B-AFBF-193D282C687C}" type="slidenum">
              <a:t>&lt;#&gt;</a:t>
            </a:fld>
          </a:p>
        </p:txBody>
      </p:sp>
      <p:sp>
        <p:nvSpPr>
          <p:cNvPr id="8" name="PlaceHolder 7"/>
          <p:cNvSpPr>
            <a:spLocks noGrp="1"/>
          </p:cNvSpPr>
          <p:nvPr>
            <p:ph type="dt" idx="9"/>
          </p:nvPr>
        </p:nvSpPr>
        <p:spPr/>
        <p:txBody>
          <a:bodyPr/>
          <a:p>
            <a:r>
              <a:rPr lang="en-US"/>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104" name="PlaceHolder 2"/>
          <p:cNvSpPr>
            <a:spLocks noGrp="1"/>
          </p:cNvSpPr>
          <p:nvPr>
            <p:ph/>
          </p:nvPr>
        </p:nvSpPr>
        <p:spPr>
          <a:xfrm>
            <a:off x="457200" y="1447560"/>
            <a:ext cx="4015800" cy="467820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105" name="PlaceHolder 3"/>
          <p:cNvSpPr>
            <a:spLocks noGrp="1"/>
          </p:cNvSpPr>
          <p:nvPr>
            <p:ph/>
          </p:nvPr>
        </p:nvSpPr>
        <p:spPr>
          <a:xfrm>
            <a:off x="4674240" y="144756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106" name="PlaceHolder 4"/>
          <p:cNvSpPr>
            <a:spLocks noGrp="1"/>
          </p:cNvSpPr>
          <p:nvPr>
            <p:ph/>
          </p:nvPr>
        </p:nvSpPr>
        <p:spPr>
          <a:xfrm>
            <a:off x="4674240" y="389124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7"/>
          </p:nvPr>
        </p:nvSpPr>
        <p:spPr/>
        <p:txBody>
          <a:bodyPr/>
          <a:p>
            <a:fld id="{0AD389A4-4FB5-4437-A8A5-AE6AE67186EA}" type="slidenum">
              <a:t>&lt;#&gt;</a:t>
            </a:fld>
          </a:p>
        </p:txBody>
      </p:sp>
      <p:sp>
        <p:nvSpPr>
          <p:cNvPr id="8" name="PlaceHolder 7"/>
          <p:cNvSpPr>
            <a:spLocks noGrp="1"/>
          </p:cNvSpPr>
          <p:nvPr>
            <p:ph type="dt" idx="9"/>
          </p:nvPr>
        </p:nvSpPr>
        <p:spPr/>
        <p:txBody>
          <a:bodyPr/>
          <a:p>
            <a:r>
              <a:rPr lang="en-US"/>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108" name="PlaceHolder 2"/>
          <p:cNvSpPr>
            <a:spLocks noGrp="1"/>
          </p:cNvSpPr>
          <p:nvPr>
            <p:ph/>
          </p:nvPr>
        </p:nvSpPr>
        <p:spPr>
          <a:xfrm>
            <a:off x="457200" y="144756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109" name="PlaceHolder 3"/>
          <p:cNvSpPr>
            <a:spLocks noGrp="1"/>
          </p:cNvSpPr>
          <p:nvPr>
            <p:ph/>
          </p:nvPr>
        </p:nvSpPr>
        <p:spPr>
          <a:xfrm>
            <a:off x="4674240" y="144756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110" name="PlaceHolder 4"/>
          <p:cNvSpPr>
            <a:spLocks noGrp="1"/>
          </p:cNvSpPr>
          <p:nvPr>
            <p:ph/>
          </p:nvPr>
        </p:nvSpPr>
        <p:spPr>
          <a:xfrm>
            <a:off x="457200" y="3891240"/>
            <a:ext cx="82296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7"/>
          </p:nvPr>
        </p:nvSpPr>
        <p:spPr/>
        <p:txBody>
          <a:bodyPr/>
          <a:p>
            <a:fld id="{216699EF-EFC0-4843-8CEA-4854E71D7DA2}" type="slidenum">
              <a:t>&lt;#&gt;</a:t>
            </a:fld>
          </a:p>
        </p:txBody>
      </p:sp>
      <p:sp>
        <p:nvSpPr>
          <p:cNvPr id="8" name="PlaceHolder 7"/>
          <p:cNvSpPr>
            <a:spLocks noGrp="1"/>
          </p:cNvSpPr>
          <p:nvPr>
            <p:ph type="dt" idx="9"/>
          </p:nvPr>
        </p:nvSpPr>
        <p:spPr/>
        <p:txBody>
          <a:bodyPr/>
          <a:p>
            <a:r>
              <a:rPr lang="en-US"/>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112" name="PlaceHolder 2"/>
          <p:cNvSpPr>
            <a:spLocks noGrp="1"/>
          </p:cNvSpPr>
          <p:nvPr>
            <p:ph/>
          </p:nvPr>
        </p:nvSpPr>
        <p:spPr>
          <a:xfrm>
            <a:off x="457200" y="1447560"/>
            <a:ext cx="82296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113" name="PlaceHolder 3"/>
          <p:cNvSpPr>
            <a:spLocks noGrp="1"/>
          </p:cNvSpPr>
          <p:nvPr>
            <p:ph/>
          </p:nvPr>
        </p:nvSpPr>
        <p:spPr>
          <a:xfrm>
            <a:off x="457200" y="3891240"/>
            <a:ext cx="82296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7"/>
          </p:nvPr>
        </p:nvSpPr>
        <p:spPr/>
        <p:txBody>
          <a:bodyPr/>
          <a:p>
            <a:fld id="{B619912E-3383-4FC2-8BA5-B44B5E5921F5}" type="slidenum">
              <a:t>&lt;#&gt;</a:t>
            </a:fld>
          </a:p>
        </p:txBody>
      </p:sp>
      <p:sp>
        <p:nvSpPr>
          <p:cNvPr id="7" name="PlaceHolder 6"/>
          <p:cNvSpPr>
            <a:spLocks noGrp="1"/>
          </p:cNvSpPr>
          <p:nvPr>
            <p:ph type="dt" idx="9"/>
          </p:nvPr>
        </p:nvSpPr>
        <p:spPr/>
        <p:txBody>
          <a:bodyPr/>
          <a:p>
            <a:r>
              <a:rPr lang="en-US"/>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115" name="PlaceHolder 2"/>
          <p:cNvSpPr>
            <a:spLocks noGrp="1"/>
          </p:cNvSpPr>
          <p:nvPr>
            <p:ph/>
          </p:nvPr>
        </p:nvSpPr>
        <p:spPr>
          <a:xfrm>
            <a:off x="457200" y="144756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116" name="PlaceHolder 3"/>
          <p:cNvSpPr>
            <a:spLocks noGrp="1"/>
          </p:cNvSpPr>
          <p:nvPr>
            <p:ph/>
          </p:nvPr>
        </p:nvSpPr>
        <p:spPr>
          <a:xfrm>
            <a:off x="4674240" y="144756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117" name="PlaceHolder 4"/>
          <p:cNvSpPr>
            <a:spLocks noGrp="1"/>
          </p:cNvSpPr>
          <p:nvPr>
            <p:ph/>
          </p:nvPr>
        </p:nvSpPr>
        <p:spPr>
          <a:xfrm>
            <a:off x="457200" y="389124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118" name="PlaceHolder 5"/>
          <p:cNvSpPr>
            <a:spLocks noGrp="1"/>
          </p:cNvSpPr>
          <p:nvPr>
            <p:ph/>
          </p:nvPr>
        </p:nvSpPr>
        <p:spPr>
          <a:xfrm>
            <a:off x="4674240" y="389124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7"/>
          </p:nvPr>
        </p:nvSpPr>
        <p:spPr/>
        <p:txBody>
          <a:bodyPr/>
          <a:p>
            <a:fld id="{EE229B6B-8395-4E75-BC96-FC631B576106}" type="slidenum">
              <a:t>&lt;#&gt;</a:t>
            </a:fld>
          </a:p>
        </p:txBody>
      </p:sp>
      <p:sp>
        <p:nvSpPr>
          <p:cNvPr id="9" name="PlaceHolder 8"/>
          <p:cNvSpPr>
            <a:spLocks noGrp="1"/>
          </p:cNvSpPr>
          <p:nvPr>
            <p:ph type="dt" idx="9"/>
          </p:nvPr>
        </p:nvSpPr>
        <p:spPr/>
        <p:txBody>
          <a:bodyPr/>
          <a:p>
            <a:r>
              <a:rPr lang="en-US"/>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120" name="PlaceHolder 2"/>
          <p:cNvSpPr>
            <a:spLocks noGrp="1"/>
          </p:cNvSpPr>
          <p:nvPr>
            <p:ph/>
          </p:nvPr>
        </p:nvSpPr>
        <p:spPr>
          <a:xfrm>
            <a:off x="457200" y="1447560"/>
            <a:ext cx="26496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121" name="PlaceHolder 3"/>
          <p:cNvSpPr>
            <a:spLocks noGrp="1"/>
          </p:cNvSpPr>
          <p:nvPr>
            <p:ph/>
          </p:nvPr>
        </p:nvSpPr>
        <p:spPr>
          <a:xfrm>
            <a:off x="3239640" y="1447560"/>
            <a:ext cx="26496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122" name="PlaceHolder 4"/>
          <p:cNvSpPr>
            <a:spLocks noGrp="1"/>
          </p:cNvSpPr>
          <p:nvPr>
            <p:ph/>
          </p:nvPr>
        </p:nvSpPr>
        <p:spPr>
          <a:xfrm>
            <a:off x="6022080" y="1447560"/>
            <a:ext cx="26496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123" name="PlaceHolder 5"/>
          <p:cNvSpPr>
            <a:spLocks noGrp="1"/>
          </p:cNvSpPr>
          <p:nvPr>
            <p:ph/>
          </p:nvPr>
        </p:nvSpPr>
        <p:spPr>
          <a:xfrm>
            <a:off x="457200" y="3891240"/>
            <a:ext cx="26496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124" name="PlaceHolder 6"/>
          <p:cNvSpPr>
            <a:spLocks noGrp="1"/>
          </p:cNvSpPr>
          <p:nvPr>
            <p:ph/>
          </p:nvPr>
        </p:nvSpPr>
        <p:spPr>
          <a:xfrm>
            <a:off x="3239640" y="3891240"/>
            <a:ext cx="26496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125" name="PlaceHolder 7"/>
          <p:cNvSpPr>
            <a:spLocks noGrp="1"/>
          </p:cNvSpPr>
          <p:nvPr>
            <p:ph/>
          </p:nvPr>
        </p:nvSpPr>
        <p:spPr>
          <a:xfrm>
            <a:off x="6022080" y="3891240"/>
            <a:ext cx="26496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7"/>
          </p:nvPr>
        </p:nvSpPr>
        <p:spPr/>
        <p:txBody>
          <a:bodyPr/>
          <a:p>
            <a:fld id="{19153B5D-BB8B-4618-B33A-34C74FB0909A}" type="slidenum">
              <a:t>&lt;#&gt;</a:t>
            </a:fld>
          </a:p>
        </p:txBody>
      </p:sp>
      <p:sp>
        <p:nvSpPr>
          <p:cNvPr id="11" name="PlaceHolder 10"/>
          <p:cNvSpPr>
            <a:spLocks noGrp="1"/>
          </p:cNvSpPr>
          <p:nvPr>
            <p:ph type="dt" idx="9"/>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10" name="PlaceHolder 2"/>
          <p:cNvSpPr>
            <a:spLocks noGrp="1"/>
          </p:cNvSpPr>
          <p:nvPr>
            <p:ph/>
          </p:nvPr>
        </p:nvSpPr>
        <p:spPr>
          <a:xfrm>
            <a:off x="457200" y="1447560"/>
            <a:ext cx="4015800" cy="467820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11" name="PlaceHolder 3"/>
          <p:cNvSpPr>
            <a:spLocks noGrp="1"/>
          </p:cNvSpPr>
          <p:nvPr>
            <p:ph/>
          </p:nvPr>
        </p:nvSpPr>
        <p:spPr>
          <a:xfrm>
            <a:off x="4674240" y="1447560"/>
            <a:ext cx="4015800" cy="467820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6C7B58DD-1096-4B52-AA05-37A376759FD4}"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6B1FD9B6-DF98-4E56-86EF-06A7CA30889B}"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151920"/>
            <a:ext cx="8229600" cy="5653440"/>
          </a:xfrm>
          <a:prstGeom prst="rect">
            <a:avLst/>
          </a:prstGeom>
          <a:noFill/>
          <a:ln w="0">
            <a:noFill/>
          </a:ln>
        </p:spPr>
        <p:txBody>
          <a:bodyPr lIns="0" rIns="0" tIns="0" bIns="0" anchor="ctr">
            <a:noAutofit/>
          </a:bodyPr>
          <a:p>
            <a:pPr algn="ctr">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18BED5D5-DAE8-4275-8D06-9EB46A722E46}"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15" name="PlaceHolder 2"/>
          <p:cNvSpPr>
            <a:spLocks noGrp="1"/>
          </p:cNvSpPr>
          <p:nvPr>
            <p:ph/>
          </p:nvPr>
        </p:nvSpPr>
        <p:spPr>
          <a:xfrm>
            <a:off x="457200" y="144756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16" name="PlaceHolder 3"/>
          <p:cNvSpPr>
            <a:spLocks noGrp="1"/>
          </p:cNvSpPr>
          <p:nvPr>
            <p:ph/>
          </p:nvPr>
        </p:nvSpPr>
        <p:spPr>
          <a:xfrm>
            <a:off x="4674240" y="1447560"/>
            <a:ext cx="4015800" cy="467820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17" name="PlaceHolder 4"/>
          <p:cNvSpPr>
            <a:spLocks noGrp="1"/>
          </p:cNvSpPr>
          <p:nvPr>
            <p:ph/>
          </p:nvPr>
        </p:nvSpPr>
        <p:spPr>
          <a:xfrm>
            <a:off x="457200" y="389124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8D615ECD-FD3A-4F96-84B7-F085ECCD59A0}"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19" name="PlaceHolder 2"/>
          <p:cNvSpPr>
            <a:spLocks noGrp="1"/>
          </p:cNvSpPr>
          <p:nvPr>
            <p:ph/>
          </p:nvPr>
        </p:nvSpPr>
        <p:spPr>
          <a:xfrm>
            <a:off x="457200" y="1447560"/>
            <a:ext cx="4015800" cy="467820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20" name="PlaceHolder 3"/>
          <p:cNvSpPr>
            <a:spLocks noGrp="1"/>
          </p:cNvSpPr>
          <p:nvPr>
            <p:ph/>
          </p:nvPr>
        </p:nvSpPr>
        <p:spPr>
          <a:xfrm>
            <a:off x="4674240" y="144756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21" name="PlaceHolder 4"/>
          <p:cNvSpPr>
            <a:spLocks noGrp="1"/>
          </p:cNvSpPr>
          <p:nvPr>
            <p:ph/>
          </p:nvPr>
        </p:nvSpPr>
        <p:spPr>
          <a:xfrm>
            <a:off x="4674240" y="389124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2690129E-6918-4F12-92B8-567CB7814547}"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200" spc="-1" strike="noStrike">
              <a:solidFill>
                <a:srgbClr val="f9f9f9"/>
              </a:solidFill>
              <a:latin typeface="Constantia"/>
            </a:endParaRPr>
          </a:p>
        </p:txBody>
      </p:sp>
      <p:sp>
        <p:nvSpPr>
          <p:cNvPr id="23" name="PlaceHolder 2"/>
          <p:cNvSpPr>
            <a:spLocks noGrp="1"/>
          </p:cNvSpPr>
          <p:nvPr>
            <p:ph/>
          </p:nvPr>
        </p:nvSpPr>
        <p:spPr>
          <a:xfrm>
            <a:off x="457200" y="144756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24" name="PlaceHolder 3"/>
          <p:cNvSpPr>
            <a:spLocks noGrp="1"/>
          </p:cNvSpPr>
          <p:nvPr>
            <p:ph/>
          </p:nvPr>
        </p:nvSpPr>
        <p:spPr>
          <a:xfrm>
            <a:off x="4674240" y="1447560"/>
            <a:ext cx="40158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25" name="PlaceHolder 4"/>
          <p:cNvSpPr>
            <a:spLocks noGrp="1"/>
          </p:cNvSpPr>
          <p:nvPr>
            <p:ph/>
          </p:nvPr>
        </p:nvSpPr>
        <p:spPr>
          <a:xfrm>
            <a:off x="457200" y="3891240"/>
            <a:ext cx="8229600" cy="2231280"/>
          </a:xfrm>
          <a:prstGeom prst="rect">
            <a:avLst/>
          </a:prstGeom>
          <a:noFill/>
          <a:ln w="0">
            <a:noFill/>
          </a:ln>
        </p:spPr>
        <p:txBody>
          <a:bodyPr lIns="90000" rIns="90000" tIns="46800" bIns="46800" anchor="t">
            <a:normAutofit/>
          </a:bodyPr>
          <a:p>
            <a:pPr indent="0">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CEBEE37D-0A69-4FC8-BF11-9B9AEA340B17}" type="slidenum">
              <a:t>&lt;#&gt;</a:t>
            </a:fld>
          </a:p>
        </p:txBody>
      </p:sp>
      <p:sp>
        <p:nvSpPr>
          <p:cNvPr id="8" name="PlaceHolder 7"/>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0" name="PlaceHolder 1"/>
          <p:cNvSpPr>
            <a:spLocks noGrp="1"/>
          </p:cNvSpPr>
          <p:nvPr>
            <p:ph type="body"/>
          </p:nvPr>
        </p:nvSpPr>
        <p:spPr>
          <a:xfrm>
            <a:off x="457200" y="1447560"/>
            <a:ext cx="8229600" cy="4678200"/>
          </a:xfrm>
          <a:prstGeom prst="rect">
            <a:avLst/>
          </a:prstGeom>
          <a:noFill/>
          <a:ln w="0">
            <a:noFill/>
          </a:ln>
        </p:spPr>
        <p:txBody>
          <a:bodyPr lIns="90000" rIns="90000" tIns="46800" bIns="46800" anchor="t">
            <a:normAutofit/>
          </a:bodyPr>
          <a:p>
            <a:pPr marL="272880" indent="-272880">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Constantia"/>
              </a:rPr>
              <a:t>Click to edit the outline text format</a:t>
            </a:r>
            <a:endParaRPr b="0" lang="en-US" sz="2600" spc="-1" strike="noStrike">
              <a:solidFill>
                <a:srgbClr val="ffffff"/>
              </a:solidFill>
              <a:latin typeface="Constantia"/>
            </a:endParaRPr>
          </a:p>
          <a:p>
            <a:pPr lvl="1" marL="639720" indent="-272880">
              <a:spcBef>
                <a:spcPts val="601"/>
              </a:spcBef>
              <a:buClr>
                <a:srgbClr val="d6903d"/>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Constantia"/>
              </a:rPr>
              <a:t>Second Outline Level</a:t>
            </a:r>
            <a:endParaRPr b="0" lang="en-US" sz="2600" spc="-1" strike="noStrike">
              <a:solidFill>
                <a:srgbClr val="ffffff"/>
              </a:solidFill>
              <a:latin typeface="Constantia"/>
            </a:endParaRPr>
          </a:p>
          <a:p>
            <a:pPr lvl="2" marL="1004760" indent="-228600">
              <a:spcBef>
                <a:spcPts val="601"/>
              </a:spcBef>
              <a:buClr>
                <a:srgbClr val="b3773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Constantia"/>
              </a:rPr>
              <a:t>Third Outline Level</a:t>
            </a:r>
            <a:endParaRPr b="0" lang="en-US" sz="2600" spc="-1" strike="noStrike">
              <a:solidFill>
                <a:srgbClr val="ffffff"/>
              </a:solidFill>
              <a:latin typeface="Constantia"/>
            </a:endParaRPr>
          </a:p>
          <a:p>
            <a:pPr lvl="3" marL="1279440" indent="-228600">
              <a:spcBef>
                <a:spcPts val="601"/>
              </a:spcBef>
              <a:buClr>
                <a:srgbClr val="d6903d"/>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Constantia"/>
              </a:rPr>
              <a:t>Fourth Outline Level</a:t>
            </a:r>
            <a:endParaRPr b="0" lang="en-US" sz="2600" spc="-1" strike="noStrike">
              <a:solidFill>
                <a:srgbClr val="ffffff"/>
              </a:solidFill>
              <a:latin typeface="Constantia"/>
            </a:endParaRPr>
          </a:p>
          <a:p>
            <a:pPr lvl="4" marL="1554120" indent="-228600">
              <a:spcBef>
                <a:spcPts val="601"/>
              </a:spcBef>
              <a:buClr>
                <a:srgbClr val="d6903d"/>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Constantia"/>
              </a:rPr>
              <a:t>Fifth Outline Level</a:t>
            </a:r>
            <a:endParaRPr b="0" lang="en-US" sz="2600" spc="-1" strike="noStrike">
              <a:solidFill>
                <a:srgbClr val="ffffff"/>
              </a:solidFill>
              <a:latin typeface="Constantia"/>
            </a:endParaRPr>
          </a:p>
          <a:p>
            <a:pPr lvl="5" marL="1554120" indent="-228600">
              <a:spcBef>
                <a:spcPts val="601"/>
              </a:spcBef>
              <a:buClr>
                <a:srgbClr val="fffff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Constantia"/>
              </a:rPr>
              <a:t>Sixth Outline Level</a:t>
            </a:r>
            <a:endParaRPr b="0" lang="en-US" sz="2600" spc="-1" strike="noStrike">
              <a:solidFill>
                <a:srgbClr val="ffffff"/>
              </a:solidFill>
              <a:latin typeface="Constantia"/>
            </a:endParaRPr>
          </a:p>
          <a:p>
            <a:pPr lvl="6" marL="1554120" indent="-228600">
              <a:spcBef>
                <a:spcPts val="601"/>
              </a:spcBef>
              <a:buClr>
                <a:srgbClr val="fffff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Constantia"/>
              </a:rPr>
              <a:t>Seventh Outline Level</a:t>
            </a:r>
            <a:endParaRPr b="0" lang="en-US" sz="2600" spc="-1" strike="noStrike">
              <a:solidFill>
                <a:srgbClr val="ffffff"/>
              </a:solidFill>
              <a:latin typeface="Constantia"/>
            </a:endParaRPr>
          </a:p>
        </p:txBody>
      </p:sp>
      <p:sp>
        <p:nvSpPr>
          <p:cNvPr id="1" name="PlaceHolder 2"/>
          <p:cNvSpPr>
            <a:spLocks noGrp="1"/>
          </p:cNvSpPr>
          <p:nvPr>
            <p:ph type="dt" idx="1"/>
          </p:nvPr>
        </p:nvSpPr>
        <p:spPr>
          <a:xfrm>
            <a:off x="5791320" y="6203520"/>
            <a:ext cx="2590560" cy="384120"/>
          </a:xfrm>
          <a:prstGeom prst="rect">
            <a:avLst/>
          </a:prstGeom>
          <a:noFill/>
          <a:ln w="0">
            <a:noFill/>
          </a:ln>
        </p:spPr>
        <p:txBody>
          <a:bodyPr lIns="90000" rIns="90000" tIns="46800" bIns="46800" anchor="ctr">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pc="-1" strike="noStrike">
                <a:solidFill>
                  <a:srgbClr val="fefac9"/>
                </a:solidFill>
                <a:latin typeface="Constantia"/>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1979B61-176F-4CFF-B14E-C0A0C121577C}" type="datetime">
              <a:rPr b="0" lang="en-US" sz="1200" spc="-1" strike="noStrike">
                <a:solidFill>
                  <a:srgbClr val="fefac9"/>
                </a:solidFill>
                <a:latin typeface="Constantia"/>
              </a:rPr>
              <a:t>09/10/23</a:t>
            </a:fld>
            <a:endParaRPr b="0" lang="en-US" sz="1200" spc="-1" strike="noStrike">
              <a:solidFill>
                <a:srgbClr val="000000"/>
              </a:solidFill>
              <a:latin typeface="Arial"/>
            </a:endParaRPr>
          </a:p>
        </p:txBody>
      </p:sp>
      <p:sp>
        <p:nvSpPr>
          <p:cNvPr id="2" name="PlaceHolder 3"/>
          <p:cNvSpPr>
            <a:spLocks noGrp="1"/>
          </p:cNvSpPr>
          <p:nvPr>
            <p:ph type="ftr" idx="2"/>
          </p:nvPr>
        </p:nvSpPr>
        <p:spPr>
          <a:xfrm>
            <a:off x="2133720" y="6203520"/>
            <a:ext cx="3581280" cy="38412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3" name="PlaceHolder 4"/>
          <p:cNvSpPr>
            <a:spLocks noGrp="1"/>
          </p:cNvSpPr>
          <p:nvPr>
            <p:ph type="sldNum" idx="3"/>
          </p:nvPr>
        </p:nvSpPr>
        <p:spPr>
          <a:xfrm>
            <a:off x="8410320" y="6181560"/>
            <a:ext cx="609480" cy="457200"/>
          </a:xfrm>
          <a:prstGeom prst="rect">
            <a:avLst/>
          </a:prstGeom>
          <a:noFill/>
          <a:ln w="0">
            <a:noFill/>
          </a:ln>
        </p:spPr>
        <p:txBody>
          <a:bodyPr lIns="0" rIns="0" tIns="0" bIns="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600" spc="-1" strike="noStrike">
                <a:solidFill>
                  <a:srgbClr val="fefac9"/>
                </a:solidFill>
                <a:latin typeface="Constantia"/>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D37E2B1-7919-4453-859A-C35FE7D3F8A9}" type="slidenum">
              <a:rPr b="0" lang="en-US" sz="1600" spc="-1" strike="noStrike">
                <a:solidFill>
                  <a:srgbClr val="fefac9"/>
                </a:solidFill>
                <a:latin typeface="Constantia"/>
              </a:rPr>
              <a:t>&lt;number&gt;</a:t>
            </a:fld>
            <a:endParaRPr b="0" lang="en-US" sz="1600" spc="-1" strike="noStrike">
              <a:solidFill>
                <a:srgbClr val="000000"/>
              </a:solidFill>
              <a:latin typeface="Arial"/>
            </a:endParaRPr>
          </a:p>
        </p:txBody>
      </p:sp>
      <p:sp>
        <p:nvSpPr>
          <p:cNvPr id="4" name="PlaceHolder 5"/>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200" spc="-1" strike="noStrike">
                <a:solidFill>
                  <a:srgbClr val="f9f9f9"/>
                </a:solidFill>
                <a:latin typeface="Constantia"/>
              </a:rPr>
              <a:t>Click to edit the title text format</a:t>
            </a:r>
            <a:endParaRPr b="0" lang="en-US" sz="4200" spc="-1" strike="noStrike">
              <a:solidFill>
                <a:srgbClr val="f9f9f9"/>
              </a:solidFill>
              <a:latin typeface="Constantia"/>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1" name="Straight Connector 6"/>
          <p:cNvSpPr/>
          <p:nvPr/>
        </p:nvSpPr>
        <p:spPr>
          <a:xfrm>
            <a:off x="685800" y="4916520"/>
            <a:ext cx="7924680" cy="4680"/>
          </a:xfrm>
          <a:prstGeom prst="line">
            <a:avLst/>
          </a:prstGeom>
          <a:ln w="9360">
            <a:solidFill>
              <a:srgbClr val="e9e9e8"/>
            </a:solidFill>
            <a:miter/>
          </a:ln>
        </p:spPr>
        <p:style>
          <a:lnRef idx="0"/>
          <a:fillRef idx="0"/>
          <a:effectRef idx="0"/>
          <a:fontRef idx="minor"/>
        </p:style>
        <p:txBody>
          <a:bodyPr lIns="90000" rIns="90000" tIns="-42120" bIns="-42120" anchor="t">
            <a:noAutofit/>
          </a:bodyPr>
          <a:p>
            <a:endParaRPr b="0" lang="en-US" sz="3200" spc="-1" strike="noStrike">
              <a:solidFill>
                <a:srgbClr val="ffffff"/>
              </a:solidFill>
              <a:latin typeface="Arial"/>
            </a:endParaRPr>
          </a:p>
        </p:txBody>
      </p:sp>
      <p:sp>
        <p:nvSpPr>
          <p:cNvPr id="42" name="PlaceHolder 1"/>
          <p:cNvSpPr>
            <a:spLocks noGrp="1"/>
          </p:cNvSpPr>
          <p:nvPr>
            <p:ph type="body"/>
          </p:nvPr>
        </p:nvSpPr>
        <p:spPr>
          <a:xfrm>
            <a:off x="457200" y="1447560"/>
            <a:ext cx="8229600" cy="4678200"/>
          </a:xfrm>
          <a:prstGeom prst="rect">
            <a:avLst/>
          </a:prstGeom>
          <a:noFill/>
          <a:ln w="0">
            <a:noFill/>
          </a:ln>
        </p:spPr>
        <p:txBody>
          <a:bodyPr lIns="90000" rIns="90000" tIns="46800" bIns="46800" anchor="t">
            <a:normAutofit/>
          </a:bodyPr>
          <a:p>
            <a:pPr marL="272880" indent="-272880">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Constantia"/>
              </a:rPr>
              <a:t>Click to edit the outline text format</a:t>
            </a:r>
            <a:endParaRPr b="0" lang="en-US" sz="2600" spc="-1" strike="noStrike">
              <a:solidFill>
                <a:srgbClr val="ffffff"/>
              </a:solidFill>
              <a:latin typeface="Constantia"/>
            </a:endParaRPr>
          </a:p>
          <a:p>
            <a:pPr lvl="1" marL="639720" indent="-272880">
              <a:spcBef>
                <a:spcPts val="601"/>
              </a:spcBef>
              <a:buClr>
                <a:srgbClr val="d6903d"/>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Constantia"/>
              </a:rPr>
              <a:t>Second Outline Level</a:t>
            </a:r>
            <a:endParaRPr b="0" lang="en-US" sz="2600" spc="-1" strike="noStrike">
              <a:solidFill>
                <a:srgbClr val="ffffff"/>
              </a:solidFill>
              <a:latin typeface="Constantia"/>
            </a:endParaRPr>
          </a:p>
          <a:p>
            <a:pPr lvl="2" marL="1004760" indent="-228600">
              <a:spcBef>
                <a:spcPts val="601"/>
              </a:spcBef>
              <a:buClr>
                <a:srgbClr val="b3773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Constantia"/>
              </a:rPr>
              <a:t>Third Outline Level</a:t>
            </a:r>
            <a:endParaRPr b="0" lang="en-US" sz="2600" spc="-1" strike="noStrike">
              <a:solidFill>
                <a:srgbClr val="ffffff"/>
              </a:solidFill>
              <a:latin typeface="Constantia"/>
            </a:endParaRPr>
          </a:p>
          <a:p>
            <a:pPr lvl="3" marL="1279440" indent="-228600">
              <a:spcBef>
                <a:spcPts val="601"/>
              </a:spcBef>
              <a:buClr>
                <a:srgbClr val="d6903d"/>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Constantia"/>
              </a:rPr>
              <a:t>Fourth Outline Level</a:t>
            </a:r>
            <a:endParaRPr b="0" lang="en-US" sz="2600" spc="-1" strike="noStrike">
              <a:solidFill>
                <a:srgbClr val="ffffff"/>
              </a:solidFill>
              <a:latin typeface="Constantia"/>
            </a:endParaRPr>
          </a:p>
          <a:p>
            <a:pPr lvl="4" marL="1554120" indent="-228600">
              <a:spcBef>
                <a:spcPts val="601"/>
              </a:spcBef>
              <a:buClr>
                <a:srgbClr val="d6903d"/>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Constantia"/>
              </a:rPr>
              <a:t>Fifth Outline Level</a:t>
            </a:r>
            <a:endParaRPr b="0" lang="en-US" sz="2600" spc="-1" strike="noStrike">
              <a:solidFill>
                <a:srgbClr val="ffffff"/>
              </a:solidFill>
              <a:latin typeface="Constantia"/>
            </a:endParaRPr>
          </a:p>
          <a:p>
            <a:pPr lvl="5" marL="1554120" indent="-228600">
              <a:spcBef>
                <a:spcPts val="601"/>
              </a:spcBef>
              <a:buClr>
                <a:srgbClr val="fffff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Constantia"/>
              </a:rPr>
              <a:t>Sixth Outline Level</a:t>
            </a:r>
            <a:endParaRPr b="0" lang="en-US" sz="2600" spc="-1" strike="noStrike">
              <a:solidFill>
                <a:srgbClr val="ffffff"/>
              </a:solidFill>
              <a:latin typeface="Constantia"/>
            </a:endParaRPr>
          </a:p>
          <a:p>
            <a:pPr lvl="6" marL="1554120" indent="-228600">
              <a:spcBef>
                <a:spcPts val="601"/>
              </a:spcBef>
              <a:buClr>
                <a:srgbClr val="fffff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Constantia"/>
              </a:rPr>
              <a:t>Seventh Outline Level</a:t>
            </a:r>
            <a:endParaRPr b="0" lang="en-US" sz="2600" spc="-1" strike="noStrike">
              <a:solidFill>
                <a:srgbClr val="ffffff"/>
              </a:solidFill>
              <a:latin typeface="Constantia"/>
            </a:endParaRPr>
          </a:p>
        </p:txBody>
      </p:sp>
      <p:sp>
        <p:nvSpPr>
          <p:cNvPr id="43" name="PlaceHolder 2"/>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200" spc="-1" strike="noStrike">
                <a:solidFill>
                  <a:srgbClr val="f9f9f9"/>
                </a:solidFill>
                <a:latin typeface="Constantia"/>
              </a:rPr>
              <a:t>Click to edit the title text format</a:t>
            </a:r>
            <a:endParaRPr b="0" lang="en-US" sz="4200" spc="-1" strike="noStrike">
              <a:solidFill>
                <a:srgbClr val="f9f9f9"/>
              </a:solidFill>
              <a:latin typeface="Constantia"/>
            </a:endParaRPr>
          </a:p>
        </p:txBody>
      </p:sp>
      <p:sp>
        <p:nvSpPr>
          <p:cNvPr id="44" name="PlaceHolder 3"/>
          <p:cNvSpPr>
            <a:spLocks noGrp="1"/>
          </p:cNvSpPr>
          <p:nvPr>
            <p:ph type="dt" idx="4"/>
          </p:nvPr>
        </p:nvSpPr>
        <p:spPr>
          <a:xfrm>
            <a:off x="5791320" y="6203520"/>
            <a:ext cx="2590560" cy="384120"/>
          </a:xfrm>
          <a:prstGeom prst="rect">
            <a:avLst/>
          </a:prstGeom>
          <a:noFill/>
          <a:ln w="0">
            <a:noFill/>
          </a:ln>
        </p:spPr>
        <p:txBody>
          <a:bodyPr lIns="90000" rIns="90000" tIns="46800" bIns="46800" anchor="ctr">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pc="-1" strike="noStrike">
                <a:solidFill>
                  <a:srgbClr val="fefac9"/>
                </a:solidFill>
                <a:latin typeface="Constantia"/>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F2B6D1D-2DC8-43CE-A403-58D682A66138}" type="datetime">
              <a:rPr b="0" lang="en-US" sz="1200" spc="-1" strike="noStrike">
                <a:solidFill>
                  <a:srgbClr val="fefac9"/>
                </a:solidFill>
                <a:latin typeface="Constantia"/>
              </a:rPr>
              <a:t>09/10/23</a:t>
            </a:fld>
            <a:endParaRPr b="0" lang="en-US" sz="1200" spc="-1" strike="noStrike">
              <a:solidFill>
                <a:srgbClr val="000000"/>
              </a:solidFill>
              <a:latin typeface="Arial"/>
            </a:endParaRPr>
          </a:p>
        </p:txBody>
      </p:sp>
      <p:sp>
        <p:nvSpPr>
          <p:cNvPr id="45" name="PlaceHolder 4"/>
          <p:cNvSpPr>
            <a:spLocks noGrp="1"/>
          </p:cNvSpPr>
          <p:nvPr>
            <p:ph type="ftr" idx="5"/>
          </p:nvPr>
        </p:nvSpPr>
        <p:spPr>
          <a:xfrm>
            <a:off x="2133720" y="6203520"/>
            <a:ext cx="3581280" cy="38412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46" name="PlaceHolder 5"/>
          <p:cNvSpPr>
            <a:spLocks noGrp="1"/>
          </p:cNvSpPr>
          <p:nvPr>
            <p:ph type="sldNum" idx="6"/>
          </p:nvPr>
        </p:nvSpPr>
        <p:spPr>
          <a:xfrm>
            <a:off x="8410320" y="6181560"/>
            <a:ext cx="609480" cy="457200"/>
          </a:xfrm>
          <a:prstGeom prst="rect">
            <a:avLst/>
          </a:prstGeom>
          <a:noFill/>
          <a:ln w="0">
            <a:noFill/>
          </a:ln>
        </p:spPr>
        <p:txBody>
          <a:bodyPr lIns="0" rIns="0" tIns="0" bIns="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600" spc="-1" strike="noStrike">
                <a:solidFill>
                  <a:srgbClr val="fefac9"/>
                </a:solidFill>
                <a:latin typeface="Constantia"/>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E06C2B1-7E08-4CA5-AE74-7136E151EFC5}" type="slidenum">
              <a:rPr b="0" lang="en-US" sz="1600" spc="-1" strike="noStrike">
                <a:solidFill>
                  <a:srgbClr val="fefac9"/>
                </a:solidFill>
                <a:latin typeface="Constantia"/>
              </a:rPr>
              <a:t>&lt;number&gt;</a:t>
            </a:fld>
            <a:endParaRPr b="0" lang="en-US" sz="16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83" name="Straight Connector 9"/>
          <p:cNvSpPr/>
          <p:nvPr/>
        </p:nvSpPr>
        <p:spPr>
          <a:xfrm>
            <a:off x="563400" y="2179800"/>
            <a:ext cx="3748320" cy="1440"/>
          </a:xfrm>
          <a:prstGeom prst="line">
            <a:avLst/>
          </a:prstGeom>
          <a:ln w="12600">
            <a:solidFill>
              <a:srgbClr val="e9e9e8"/>
            </a:solidFill>
            <a:miter/>
          </a:ln>
        </p:spPr>
        <p:style>
          <a:lnRef idx="0"/>
          <a:fillRef idx="0"/>
          <a:effectRef idx="0"/>
          <a:fontRef idx="minor"/>
        </p:style>
        <p:txBody>
          <a:bodyPr lIns="90000" rIns="90000" tIns="-45360" bIns="-45360" anchor="t">
            <a:noAutofit/>
          </a:bodyPr>
          <a:p>
            <a:endParaRPr b="0" lang="en-US" sz="3200" spc="-1" strike="noStrike">
              <a:solidFill>
                <a:srgbClr val="ffffff"/>
              </a:solidFill>
              <a:latin typeface="Arial"/>
            </a:endParaRPr>
          </a:p>
        </p:txBody>
      </p:sp>
      <p:sp>
        <p:nvSpPr>
          <p:cNvPr id="84" name="Straight Connector 16"/>
          <p:cNvSpPr/>
          <p:nvPr/>
        </p:nvSpPr>
        <p:spPr>
          <a:xfrm>
            <a:off x="4754520" y="2179800"/>
            <a:ext cx="3749760" cy="1440"/>
          </a:xfrm>
          <a:prstGeom prst="line">
            <a:avLst/>
          </a:prstGeom>
          <a:ln w="12600">
            <a:solidFill>
              <a:srgbClr val="e9e9e8"/>
            </a:solidFill>
            <a:miter/>
          </a:ln>
        </p:spPr>
        <p:style>
          <a:lnRef idx="0"/>
          <a:fillRef idx="0"/>
          <a:effectRef idx="0"/>
          <a:fontRef idx="minor"/>
        </p:style>
        <p:txBody>
          <a:bodyPr lIns="90000" rIns="90000" tIns="-45360" bIns="-45360" anchor="t">
            <a:noAutofit/>
          </a:bodyPr>
          <a:p>
            <a:endParaRPr b="0" lang="en-US" sz="3200" spc="-1" strike="noStrike">
              <a:solidFill>
                <a:srgbClr val="ffffff"/>
              </a:solidFill>
              <a:latin typeface="Arial"/>
            </a:endParaRPr>
          </a:p>
        </p:txBody>
      </p:sp>
      <p:sp>
        <p:nvSpPr>
          <p:cNvPr id="85" name="PlaceHolder 1"/>
          <p:cNvSpPr>
            <a:spLocks noGrp="1"/>
          </p:cNvSpPr>
          <p:nvPr>
            <p:ph type="body"/>
          </p:nvPr>
        </p:nvSpPr>
        <p:spPr>
          <a:xfrm>
            <a:off x="457200" y="1447560"/>
            <a:ext cx="8229600" cy="4678200"/>
          </a:xfrm>
          <a:prstGeom prst="rect">
            <a:avLst/>
          </a:prstGeom>
          <a:noFill/>
          <a:ln w="0">
            <a:noFill/>
          </a:ln>
        </p:spPr>
        <p:txBody>
          <a:bodyPr lIns="90000" rIns="90000" tIns="46800" bIns="46800" anchor="t">
            <a:normAutofit/>
          </a:bodyPr>
          <a:p>
            <a:pPr marL="272880" indent="-272880">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Constantia"/>
              </a:rPr>
              <a:t>Click to edit the outline text format</a:t>
            </a:r>
            <a:endParaRPr b="0" lang="en-US" sz="2600" spc="-1" strike="noStrike">
              <a:solidFill>
                <a:srgbClr val="ffffff"/>
              </a:solidFill>
              <a:latin typeface="Constantia"/>
            </a:endParaRPr>
          </a:p>
          <a:p>
            <a:pPr lvl="1" marL="639720" indent="-272880">
              <a:spcBef>
                <a:spcPts val="601"/>
              </a:spcBef>
              <a:buClr>
                <a:srgbClr val="d6903d"/>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Constantia"/>
              </a:rPr>
              <a:t>Second Outline Level</a:t>
            </a:r>
            <a:endParaRPr b="0" lang="en-US" sz="2600" spc="-1" strike="noStrike">
              <a:solidFill>
                <a:srgbClr val="ffffff"/>
              </a:solidFill>
              <a:latin typeface="Constantia"/>
            </a:endParaRPr>
          </a:p>
          <a:p>
            <a:pPr lvl="2" marL="1004760" indent="-228600">
              <a:spcBef>
                <a:spcPts val="601"/>
              </a:spcBef>
              <a:buClr>
                <a:srgbClr val="b37732"/>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Constantia"/>
              </a:rPr>
              <a:t>Third Outline Level</a:t>
            </a:r>
            <a:endParaRPr b="0" lang="en-US" sz="2600" spc="-1" strike="noStrike">
              <a:solidFill>
                <a:srgbClr val="ffffff"/>
              </a:solidFill>
              <a:latin typeface="Constantia"/>
            </a:endParaRPr>
          </a:p>
          <a:p>
            <a:pPr lvl="3" marL="1279440" indent="-228600">
              <a:spcBef>
                <a:spcPts val="601"/>
              </a:spcBef>
              <a:buClr>
                <a:srgbClr val="d6903d"/>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Constantia"/>
              </a:rPr>
              <a:t>Fourth Outline Level</a:t>
            </a:r>
            <a:endParaRPr b="0" lang="en-US" sz="2600" spc="-1" strike="noStrike">
              <a:solidFill>
                <a:srgbClr val="ffffff"/>
              </a:solidFill>
              <a:latin typeface="Constantia"/>
            </a:endParaRPr>
          </a:p>
          <a:p>
            <a:pPr lvl="4" marL="1554120" indent="-228600">
              <a:spcBef>
                <a:spcPts val="601"/>
              </a:spcBef>
              <a:buClr>
                <a:srgbClr val="d6903d"/>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Constantia"/>
              </a:rPr>
              <a:t>Fifth Outline Level</a:t>
            </a:r>
            <a:endParaRPr b="0" lang="en-US" sz="2600" spc="-1" strike="noStrike">
              <a:solidFill>
                <a:srgbClr val="ffffff"/>
              </a:solidFill>
              <a:latin typeface="Constantia"/>
            </a:endParaRPr>
          </a:p>
          <a:p>
            <a:pPr lvl="5" marL="1554120" indent="-228600">
              <a:spcBef>
                <a:spcPts val="601"/>
              </a:spcBef>
              <a:buClr>
                <a:srgbClr val="fffff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Constantia"/>
              </a:rPr>
              <a:t>Sixth Outline Level</a:t>
            </a:r>
            <a:endParaRPr b="0" lang="en-US" sz="2600" spc="-1" strike="noStrike">
              <a:solidFill>
                <a:srgbClr val="ffffff"/>
              </a:solidFill>
              <a:latin typeface="Constantia"/>
            </a:endParaRPr>
          </a:p>
          <a:p>
            <a:pPr lvl="6" marL="1554120" indent="-228600">
              <a:spcBef>
                <a:spcPts val="601"/>
              </a:spcBef>
              <a:buClr>
                <a:srgbClr val="fffff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Constantia"/>
              </a:rPr>
              <a:t>Seventh Outline Level</a:t>
            </a:r>
            <a:endParaRPr b="0" lang="en-US" sz="2600" spc="-1" strike="noStrike">
              <a:solidFill>
                <a:srgbClr val="ffffff"/>
              </a:solidFill>
              <a:latin typeface="Constantia"/>
            </a:endParaRPr>
          </a:p>
        </p:txBody>
      </p:sp>
      <p:sp>
        <p:nvSpPr>
          <p:cNvPr id="86" name="PlaceHolder 2"/>
          <p:cNvSpPr>
            <a:spLocks noGrp="1"/>
          </p:cNvSpPr>
          <p:nvPr>
            <p:ph type="title"/>
          </p:nvPr>
        </p:nvSpPr>
        <p:spPr>
          <a:xfrm>
            <a:off x="457200" y="151920"/>
            <a:ext cx="8229600" cy="121932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200" spc="-1" strike="noStrike">
                <a:solidFill>
                  <a:srgbClr val="f9f9f9"/>
                </a:solidFill>
                <a:latin typeface="Constantia"/>
              </a:rPr>
              <a:t>Click to edit the title text format</a:t>
            </a:r>
            <a:endParaRPr b="0" lang="en-US" sz="4200" spc="-1" strike="noStrike">
              <a:solidFill>
                <a:srgbClr val="f9f9f9"/>
              </a:solidFill>
              <a:latin typeface="Constantia"/>
            </a:endParaRPr>
          </a:p>
        </p:txBody>
      </p:sp>
      <p:sp>
        <p:nvSpPr>
          <p:cNvPr id="87" name="PlaceHolder 3"/>
          <p:cNvSpPr>
            <a:spLocks noGrp="1"/>
          </p:cNvSpPr>
          <p:nvPr>
            <p:ph type="sldNum" idx="7"/>
          </p:nvPr>
        </p:nvSpPr>
        <p:spPr>
          <a:xfrm>
            <a:off x="8410320" y="6181560"/>
            <a:ext cx="609480" cy="457200"/>
          </a:xfrm>
          <a:prstGeom prst="rect">
            <a:avLst/>
          </a:prstGeom>
          <a:noFill/>
          <a:ln w="0">
            <a:noFill/>
          </a:ln>
        </p:spPr>
        <p:txBody>
          <a:bodyPr lIns="0" rIns="0" tIns="0" bIns="0" anchor="ctr">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600" spc="-1" strike="noStrike">
                <a:solidFill>
                  <a:srgbClr val="fefac9"/>
                </a:solidFill>
                <a:latin typeface="Constantia"/>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FABADEB-9D64-41E7-AD75-481C2B4DCC82}" type="slidenum">
              <a:rPr b="0" lang="en-US" sz="1600" spc="-1" strike="noStrike">
                <a:solidFill>
                  <a:srgbClr val="fefac9"/>
                </a:solidFill>
                <a:latin typeface="Constantia"/>
              </a:rPr>
              <a:t>&lt;number&gt;</a:t>
            </a:fld>
            <a:endParaRPr b="0" lang="en-US" sz="1600" spc="-1" strike="noStrike">
              <a:solidFill>
                <a:srgbClr val="000000"/>
              </a:solidFill>
              <a:latin typeface="Arial"/>
            </a:endParaRPr>
          </a:p>
        </p:txBody>
      </p:sp>
      <p:sp>
        <p:nvSpPr>
          <p:cNvPr id="88" name="PlaceHolder 4"/>
          <p:cNvSpPr>
            <a:spLocks noGrp="1"/>
          </p:cNvSpPr>
          <p:nvPr>
            <p:ph type="ftr" idx="8"/>
          </p:nvPr>
        </p:nvSpPr>
        <p:spPr>
          <a:xfrm>
            <a:off x="2133720" y="6203520"/>
            <a:ext cx="3581280" cy="38412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89" name="PlaceHolder 5"/>
          <p:cNvSpPr>
            <a:spLocks noGrp="1"/>
          </p:cNvSpPr>
          <p:nvPr>
            <p:ph type="dt" idx="9"/>
          </p:nvPr>
        </p:nvSpPr>
        <p:spPr>
          <a:xfrm>
            <a:off x="5791320" y="6203520"/>
            <a:ext cx="2590560" cy="384120"/>
          </a:xfrm>
          <a:prstGeom prst="rect">
            <a:avLst/>
          </a:prstGeom>
          <a:noFill/>
          <a:ln w="0">
            <a:noFill/>
          </a:ln>
        </p:spPr>
        <p:txBody>
          <a:bodyPr lIns="90000" rIns="90000" tIns="46800" bIns="46800" anchor="ctr">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pc="-1" strike="noStrike">
                <a:solidFill>
                  <a:srgbClr val="fefac9"/>
                </a:solidFill>
                <a:latin typeface="Constantia"/>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121556E-DB88-4A48-9034-9B2384ADC6F6}" type="datetime">
              <a:rPr b="0" lang="en-US" sz="1200" spc="-1" strike="noStrike">
                <a:solidFill>
                  <a:srgbClr val="fefac9"/>
                </a:solidFill>
                <a:latin typeface="Constantia"/>
              </a:rPr>
              <a:t>09/10/23</a:t>
            </a:fld>
            <a:endParaRPr b="0" lang="en-US" sz="1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jpeg"/><Relationship Id="rId3" Type="http://schemas.openxmlformats.org/officeDocument/2006/relationships/image" Target="../media/image21.jpeg"/><Relationship Id="rId4"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type="subTitle"/>
          </p:nvPr>
        </p:nvSpPr>
        <p:spPr>
          <a:xfrm>
            <a:off x="837720" y="5105160"/>
            <a:ext cx="3886200" cy="533160"/>
          </a:xfrm>
          <a:prstGeom prst="rect">
            <a:avLst/>
          </a:prstGeom>
          <a:noFill/>
          <a:ln w="0">
            <a:noFill/>
          </a:ln>
        </p:spPr>
        <p:txBody>
          <a:bodyPr anchor="t">
            <a:no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efac9"/>
                </a:solidFill>
                <a:latin typeface="Arial"/>
                <a:ea typeface="Arial"/>
              </a:rPr>
              <a:t>http://hutnyk.files.wordpress.com/2009/06/bees.jpg</a:t>
            </a:r>
            <a:endParaRPr b="0" lang="en-US" sz="800" spc="-1" strike="noStrike">
              <a:solidFill>
                <a:srgbClr val="ffffff"/>
              </a:solidFill>
              <a:latin typeface="Constantia"/>
            </a:endParaRPr>
          </a:p>
        </p:txBody>
      </p:sp>
      <p:pic>
        <p:nvPicPr>
          <p:cNvPr id="134" name="Picture 3" descr="bees.jpg"/>
          <p:cNvPicPr/>
          <p:nvPr/>
        </p:nvPicPr>
        <p:blipFill>
          <a:blip r:embed="rId1"/>
          <a:stretch/>
        </p:blipFill>
        <p:spPr>
          <a:xfrm>
            <a:off x="914400" y="2286000"/>
            <a:ext cx="3962520" cy="2655720"/>
          </a:xfrm>
          <a:prstGeom prst="rect">
            <a:avLst/>
          </a:prstGeom>
          <a:ln w="0">
            <a:noFill/>
          </a:ln>
        </p:spPr>
      </p:pic>
      <p:sp>
        <p:nvSpPr>
          <p:cNvPr id="135" name="Text Box 5"/>
          <p:cNvSpPr/>
          <p:nvPr/>
        </p:nvSpPr>
        <p:spPr>
          <a:xfrm>
            <a:off x="762120" y="1143000"/>
            <a:ext cx="7619760" cy="916920"/>
          </a:xfrm>
          <a:prstGeom prst="rect">
            <a:avLst/>
          </a:prstGeom>
          <a:noFill/>
          <a:ln w="0">
            <a:noFill/>
          </a:ln>
        </p:spPr>
        <p:style>
          <a:lnRef idx="0"/>
          <a:fillRef idx="0"/>
          <a:effectRef idx="0"/>
          <a:fontRef idx="minor"/>
        </p:style>
        <p:txBody>
          <a:bodyPr lIns="90000" rIns="90000" tIns="46800" bIns="46800" anchor="t">
            <a:spAutoFit/>
          </a:bodyPr>
          <a:p>
            <a:pPr>
              <a:spcBef>
                <a:spcPts val="33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400" spc="-1" strike="noStrike">
                <a:solidFill>
                  <a:srgbClr val="ffff00"/>
                </a:solidFill>
                <a:latin typeface="Arial"/>
              </a:rPr>
              <a:t>Bees</a:t>
            </a:r>
            <a:endParaRPr b="0" lang="en-US" sz="5400" spc="-1" strike="noStrike">
              <a:solidFill>
                <a:srgbClr val="ffffff"/>
              </a:solidFill>
              <a:latin typeface="Arial"/>
            </a:endParaRPr>
          </a:p>
        </p:txBody>
      </p:sp>
      <p:sp>
        <p:nvSpPr>
          <p:cNvPr id="136"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DCB3805-E0A5-4408-8EEB-24910C81D369}"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
          <p:cNvSpPr txBox="1"/>
          <p:nvPr/>
        </p:nvSpPr>
        <p:spPr>
          <a:xfrm>
            <a:off x="457200" y="1523880"/>
            <a:ext cx="4059360" cy="4572000"/>
          </a:xfrm>
          <a:prstGeom prst="rect">
            <a:avLst/>
          </a:prstGeom>
          <a:noFill/>
          <a:ln w="0">
            <a:noFill/>
          </a:ln>
        </p:spPr>
        <p:txBody>
          <a:bodyPr anchor="t">
            <a:normAutofit/>
          </a:bodyPr>
          <a:p>
            <a:pPr marL="272880" indent="-272880">
              <a:lnSpc>
                <a:spcPct val="8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ea typeface="Arial"/>
              </a:rPr>
              <a:t>The bee's sting is speculated to have evolved for inter-bee combat between members of different hives, and the barbs serve to improve penetration of the chitin</a:t>
            </a:r>
            <a:endParaRPr b="0" lang="en-US" sz="2000" spc="-1" strike="noStrike">
              <a:solidFill>
                <a:srgbClr val="ffffff"/>
              </a:solidFill>
              <a:latin typeface="Constantia"/>
            </a:endParaRPr>
          </a:p>
          <a:p>
            <a:pPr marL="272880" indent="-272880">
              <a:lnSpc>
                <a:spcPct val="8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ffffff"/>
              </a:solidFill>
              <a:latin typeface="Constantia"/>
            </a:endParaRPr>
          </a:p>
          <a:p>
            <a:pPr marL="272880" indent="-272880">
              <a:lnSpc>
                <a:spcPct val="8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00" spc="-1" strike="noStrike">
                <a:solidFill>
                  <a:srgbClr val="ffffff"/>
                </a:solidFill>
                <a:latin typeface="Arial"/>
                <a:ea typeface="Arial"/>
              </a:rPr>
              <a:t>(</a:t>
            </a:r>
            <a:r>
              <a:rPr b="0" lang="en-US" sz="800" spc="-1" strike="noStrike">
                <a:solidFill>
                  <a:srgbClr val="ffffff"/>
                </a:solidFill>
                <a:latin typeface="Arial"/>
                <a:ea typeface="Arial"/>
              </a:rPr>
              <a:t>http://www.absoluteastronomy.com/topics/Bee_sting</a:t>
            </a:r>
            <a:r>
              <a:rPr b="0" lang="en-US" sz="800" spc="-1" strike="noStrike">
                <a:solidFill>
                  <a:srgbClr val="ffffff"/>
                </a:solidFill>
                <a:latin typeface="Constantia"/>
              </a:rPr>
              <a:t>)</a:t>
            </a:r>
            <a:endParaRPr b="0" lang="en-US" sz="800" spc="-1" strike="noStrike">
              <a:solidFill>
                <a:srgbClr val="ffffff"/>
              </a:solidFill>
              <a:latin typeface="Constantia"/>
            </a:endParaRPr>
          </a:p>
          <a:p>
            <a:pPr marL="272880" indent="-272880">
              <a:lnSpc>
                <a:spcPct val="8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ffffff"/>
              </a:solidFill>
              <a:latin typeface="Constantia"/>
            </a:endParaRPr>
          </a:p>
          <a:p>
            <a:pPr marL="272880" indent="-272880">
              <a:lnSpc>
                <a:spcPct val="8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ffffff"/>
              </a:solidFill>
              <a:latin typeface="Constantia"/>
            </a:endParaRPr>
          </a:p>
          <a:p>
            <a:pPr marL="272880" indent="-272880">
              <a:lnSpc>
                <a:spcPct val="8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ffffff"/>
              </a:solidFill>
              <a:latin typeface="Constantia"/>
            </a:endParaRPr>
          </a:p>
        </p:txBody>
      </p:sp>
      <p:sp>
        <p:nvSpPr>
          <p:cNvPr id="174" name="Text Box 5"/>
          <p:cNvSpPr/>
          <p:nvPr/>
        </p:nvSpPr>
        <p:spPr>
          <a:xfrm>
            <a:off x="533520" y="487440"/>
            <a:ext cx="8001000" cy="581400"/>
          </a:xfrm>
          <a:prstGeom prst="rect">
            <a:avLst/>
          </a:prstGeom>
          <a:noFill/>
          <a:ln w="0">
            <a:noFill/>
          </a:ln>
        </p:spPr>
        <p:style>
          <a:lnRef idx="0"/>
          <a:fillRef idx="0"/>
          <a:effectRef idx="0"/>
          <a:fontRef idx="minor"/>
        </p:style>
        <p:txBody>
          <a:bodyPr lIns="90000" rIns="90000" tIns="46800" bIns="46800" anchor="t">
            <a:spAutoFit/>
          </a:bodyPr>
          <a:p>
            <a:pPr>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00"/>
                </a:solidFill>
                <a:latin typeface="Arial"/>
              </a:rPr>
              <a:t>Bee Stings and Stingers</a:t>
            </a:r>
            <a:endParaRPr b="0" lang="en-US" sz="3200" spc="-1" strike="noStrike">
              <a:solidFill>
                <a:srgbClr val="ffffff"/>
              </a:solidFill>
              <a:latin typeface="Arial"/>
            </a:endParaRPr>
          </a:p>
        </p:txBody>
      </p:sp>
      <p:pic>
        <p:nvPicPr>
          <p:cNvPr id="175" name="Picture 2" descr="http://www.donfoley.com/portfolio/bee.jpg"/>
          <p:cNvPicPr/>
          <p:nvPr/>
        </p:nvPicPr>
        <p:blipFill>
          <a:blip r:embed="rId1"/>
          <a:stretch/>
        </p:blipFill>
        <p:spPr>
          <a:xfrm>
            <a:off x="4800600" y="1523880"/>
            <a:ext cx="4059360" cy="4286520"/>
          </a:xfrm>
          <a:prstGeom prst="rect">
            <a:avLst/>
          </a:prstGeom>
          <a:ln w="0">
            <a:noFill/>
          </a:ln>
        </p:spPr>
      </p:pic>
      <p:sp>
        <p:nvSpPr>
          <p:cNvPr id="176"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430AEB8-A032-4219-9F83-E0B93BF30658}"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
          <p:cNvSpPr txBox="1"/>
          <p:nvPr/>
        </p:nvSpPr>
        <p:spPr>
          <a:xfrm>
            <a:off x="151920" y="1294920"/>
            <a:ext cx="5715000" cy="4953240"/>
          </a:xfrm>
          <a:prstGeom prst="rect">
            <a:avLst/>
          </a:prstGeom>
          <a:noFill/>
          <a:ln w="0">
            <a:noFill/>
          </a:ln>
        </p:spPr>
        <p:txBody>
          <a:bodyPr anchor="t">
            <a:normAutofit/>
          </a:bodyPr>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ea typeface="Arial"/>
              </a:rPr>
              <a:t>A stinger is a common head term for a sharp organ or body part found in various animals or plants that usually delivers some kind of venom. </a:t>
            </a:r>
            <a:endParaRPr b="0" lang="en-US" sz="18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ea typeface="Arial"/>
              </a:rPr>
              <a:t>Some stingers are barbed so that it lodges in the victim's skin.</a:t>
            </a:r>
            <a:endParaRPr b="0" lang="en-US" sz="18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The sting's injection of apitoxin into the victim is accompanied by the release of alarm phermones, a process which is accelerated if the bee is fatally injured and this will attract other bees to the location, where they will likewise exhibit defensive behaviors until there is no longer a threat, typically because the victim has either fled or been killed. </a:t>
            </a:r>
            <a:endParaRPr b="0" lang="en-US" sz="18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These pheromones do not dissipate or wash off quickly, and if their target enters water, bees will resume their attack as soon as it leaves the water.</a:t>
            </a:r>
            <a:endParaRPr b="0" lang="en-US" sz="18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Constantia"/>
            </a:endParaRPr>
          </a:p>
        </p:txBody>
      </p:sp>
      <p:sp>
        <p:nvSpPr>
          <p:cNvPr id="178" name=""/>
          <p:cNvSpPr txBox="1"/>
          <p:nvPr/>
        </p:nvSpPr>
        <p:spPr>
          <a:xfrm>
            <a:off x="457200" y="6400440"/>
            <a:ext cx="4059360" cy="304920"/>
          </a:xfrm>
          <a:prstGeom prst="rect">
            <a:avLst/>
          </a:prstGeom>
          <a:noFill/>
          <a:ln w="0">
            <a:noFill/>
          </a:ln>
        </p:spPr>
        <p:txBody>
          <a:bodyPr anchor="t">
            <a:normAutofit/>
          </a:bodyPr>
          <a:p>
            <a:pPr marL="272880" indent="-272880">
              <a:lnSpc>
                <a:spcPct val="9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ea typeface="Arial"/>
              </a:rPr>
              <a:t>(http://www.absoluteastronomy.com/topics/Bee_sting</a:t>
            </a:r>
            <a:r>
              <a:rPr b="0" lang="en-US" sz="800" spc="-1" strike="noStrike">
                <a:solidFill>
                  <a:srgbClr val="ffffff"/>
                </a:solidFill>
                <a:latin typeface="Constantia"/>
              </a:rPr>
              <a:t>)</a:t>
            </a:r>
            <a:endParaRPr b="0" lang="en-US" sz="800" spc="-1" strike="noStrike">
              <a:solidFill>
                <a:srgbClr val="ffffff"/>
              </a:solidFill>
              <a:latin typeface="Constantia"/>
            </a:endParaRPr>
          </a:p>
        </p:txBody>
      </p:sp>
      <p:sp>
        <p:nvSpPr>
          <p:cNvPr id="179" name="Text Box 5"/>
          <p:cNvSpPr/>
          <p:nvPr/>
        </p:nvSpPr>
        <p:spPr>
          <a:xfrm>
            <a:off x="533520" y="487440"/>
            <a:ext cx="8001000" cy="581400"/>
          </a:xfrm>
          <a:prstGeom prst="rect">
            <a:avLst/>
          </a:prstGeom>
          <a:noFill/>
          <a:ln w="0">
            <a:noFill/>
          </a:ln>
        </p:spPr>
        <p:style>
          <a:lnRef idx="0"/>
          <a:fillRef idx="0"/>
          <a:effectRef idx="0"/>
          <a:fontRef idx="minor"/>
        </p:style>
        <p:txBody>
          <a:bodyPr lIns="90000" rIns="90000" tIns="46800" bIns="46800" anchor="t">
            <a:spAutoFit/>
          </a:bodyPr>
          <a:p>
            <a:pPr>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00"/>
                </a:solidFill>
                <a:latin typeface="Arial"/>
              </a:rPr>
              <a:t>Bee Stings and Stingers</a:t>
            </a:r>
            <a:endParaRPr b="0" lang="en-US" sz="3200" spc="-1" strike="noStrike">
              <a:solidFill>
                <a:srgbClr val="ffffff"/>
              </a:solidFill>
              <a:latin typeface="Arial"/>
            </a:endParaRPr>
          </a:p>
        </p:txBody>
      </p:sp>
      <p:pic>
        <p:nvPicPr>
          <p:cNvPr id="180" name="Content Placeholder 3" descr=""/>
          <p:cNvPicPr/>
          <p:nvPr/>
        </p:nvPicPr>
        <p:blipFill>
          <a:blip r:embed="rId1"/>
          <a:stretch/>
        </p:blipFill>
        <p:spPr>
          <a:xfrm>
            <a:off x="6019920" y="1371600"/>
            <a:ext cx="2895480" cy="2728800"/>
          </a:xfrm>
          <a:prstGeom prst="rect">
            <a:avLst/>
          </a:prstGeom>
          <a:ln w="9360">
            <a:solidFill>
              <a:srgbClr val="ffffff"/>
            </a:solidFill>
            <a:miter/>
          </a:ln>
        </p:spPr>
      </p:pic>
      <p:sp>
        <p:nvSpPr>
          <p:cNvPr id="181"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3119104-E905-4895-9439-B8561B4825F3}"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
          <p:cNvSpPr txBox="1"/>
          <p:nvPr/>
        </p:nvSpPr>
        <p:spPr>
          <a:xfrm>
            <a:off x="152280" y="1294920"/>
            <a:ext cx="8229600" cy="3429000"/>
          </a:xfrm>
          <a:prstGeom prst="rect">
            <a:avLst/>
          </a:prstGeom>
          <a:noFill/>
          <a:ln w="0">
            <a:noFill/>
          </a:ln>
        </p:spPr>
        <p:txBody>
          <a:bodyPr anchor="t">
            <a:normAutofit/>
          </a:bodyPr>
          <a:p>
            <a:pPr marL="272880" indent="-272880">
              <a:lnSpc>
                <a:spcPct val="8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Each bee sting delivers up to 50 microgram of venom.</a:t>
            </a:r>
            <a:endParaRPr b="0" lang="en-US" sz="1800" spc="-1" strike="noStrike">
              <a:solidFill>
                <a:srgbClr val="ffffff"/>
              </a:solidFill>
              <a:latin typeface="Constantia"/>
            </a:endParaRPr>
          </a:p>
          <a:p>
            <a:pPr marL="272880" indent="-272880">
              <a:lnSpc>
                <a:spcPct val="8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The main component of bee venom responsible for pain in vertabrates is the toxin melittin; histamine and other biogenic amines may also contribute to pain and itching.</a:t>
            </a:r>
            <a:endParaRPr b="0" lang="en-US" sz="1800" spc="-1" strike="noStrike">
              <a:solidFill>
                <a:srgbClr val="ffffff"/>
              </a:solidFill>
              <a:latin typeface="Constantia"/>
            </a:endParaRPr>
          </a:p>
          <a:p>
            <a:pPr marL="272880" indent="-272880">
              <a:lnSpc>
                <a:spcPct val="8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 </a:t>
            </a:r>
            <a:r>
              <a:rPr b="0" lang="en-US" sz="1800" spc="-1" strike="noStrike">
                <a:solidFill>
                  <a:srgbClr val="ffffff"/>
                </a:solidFill>
                <a:latin typeface="Arial"/>
              </a:rPr>
              <a:t>In most cases, when a victim is stung by a bee, the stinger will remain in the skin and pump additional venom into the victim.</a:t>
            </a:r>
            <a:endParaRPr b="0" lang="en-US" sz="1800" spc="-1" strike="noStrike">
              <a:solidFill>
                <a:srgbClr val="ffffff"/>
              </a:solidFill>
              <a:latin typeface="Constantia"/>
            </a:endParaRPr>
          </a:p>
          <a:p>
            <a:pPr marL="272880" indent="-272880">
              <a:lnSpc>
                <a:spcPct val="8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Non-allergic victims may require up to 1000 stings or 8.6 stings per pound of body weight in order to be risk of death (around 500 stings for children).</a:t>
            </a:r>
            <a:endParaRPr b="0" lang="en-US" sz="18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Constantia"/>
            </a:endParaRPr>
          </a:p>
        </p:txBody>
      </p:sp>
      <p:sp>
        <p:nvSpPr>
          <p:cNvPr id="183" name=""/>
          <p:cNvSpPr txBox="1"/>
          <p:nvPr/>
        </p:nvSpPr>
        <p:spPr>
          <a:xfrm>
            <a:off x="457200" y="3657240"/>
            <a:ext cx="4059360" cy="304920"/>
          </a:xfrm>
          <a:prstGeom prst="rect">
            <a:avLst/>
          </a:prstGeom>
          <a:noFill/>
          <a:ln w="0">
            <a:noFill/>
          </a:ln>
        </p:spPr>
        <p:txBody>
          <a:bodyPr anchor="t">
            <a:normAutofit/>
          </a:bodyPr>
          <a:p>
            <a:pPr marL="272880" indent="-272880">
              <a:lnSpc>
                <a:spcPct val="9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ea typeface="Arial"/>
              </a:rPr>
              <a:t>(http://www.absoluteastronomy.com/topics/Bee_sting</a:t>
            </a:r>
            <a:r>
              <a:rPr b="0" lang="en-US" sz="800" spc="-1" strike="noStrike">
                <a:solidFill>
                  <a:srgbClr val="ffffff"/>
                </a:solidFill>
                <a:latin typeface="Constantia"/>
              </a:rPr>
              <a:t>)</a:t>
            </a:r>
            <a:endParaRPr b="0" lang="en-US" sz="800" spc="-1" strike="noStrike">
              <a:solidFill>
                <a:srgbClr val="ffffff"/>
              </a:solidFill>
              <a:latin typeface="Constantia"/>
            </a:endParaRPr>
          </a:p>
        </p:txBody>
      </p:sp>
      <p:sp>
        <p:nvSpPr>
          <p:cNvPr id="184" name="Text Box 4"/>
          <p:cNvSpPr/>
          <p:nvPr/>
        </p:nvSpPr>
        <p:spPr>
          <a:xfrm>
            <a:off x="533520" y="487440"/>
            <a:ext cx="8001000" cy="581400"/>
          </a:xfrm>
          <a:prstGeom prst="rect">
            <a:avLst/>
          </a:prstGeom>
          <a:noFill/>
          <a:ln w="0">
            <a:noFill/>
          </a:ln>
        </p:spPr>
        <p:style>
          <a:lnRef idx="0"/>
          <a:fillRef idx="0"/>
          <a:effectRef idx="0"/>
          <a:fontRef idx="minor"/>
        </p:style>
        <p:txBody>
          <a:bodyPr lIns="90000" rIns="90000" tIns="46800" bIns="46800" anchor="t">
            <a:spAutoFit/>
          </a:bodyPr>
          <a:p>
            <a:pPr>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00"/>
                </a:solidFill>
                <a:latin typeface="Arial"/>
              </a:rPr>
              <a:t>Bee Stings and Stingers</a:t>
            </a:r>
            <a:endParaRPr b="0" lang="en-US" sz="3200" spc="-1" strike="noStrike">
              <a:solidFill>
                <a:srgbClr val="ffffff"/>
              </a:solidFill>
              <a:latin typeface="Arial"/>
            </a:endParaRPr>
          </a:p>
        </p:txBody>
      </p:sp>
      <p:pic>
        <p:nvPicPr>
          <p:cNvPr id="185" name="Content Placeholder 3" descr=""/>
          <p:cNvPicPr/>
          <p:nvPr/>
        </p:nvPicPr>
        <p:blipFill>
          <a:blip r:embed="rId1"/>
          <a:stretch/>
        </p:blipFill>
        <p:spPr>
          <a:xfrm>
            <a:off x="533520" y="4267080"/>
            <a:ext cx="5181480" cy="1981440"/>
          </a:xfrm>
          <a:prstGeom prst="rect">
            <a:avLst/>
          </a:prstGeom>
          <a:ln w="9360">
            <a:solidFill>
              <a:srgbClr val="ffffff"/>
            </a:solidFill>
            <a:miter/>
          </a:ln>
        </p:spPr>
      </p:pic>
      <p:sp>
        <p:nvSpPr>
          <p:cNvPr id="186"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36F1F04-233A-4EE6-B541-074A7865A001}"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Text Box 2"/>
          <p:cNvSpPr/>
          <p:nvPr/>
        </p:nvSpPr>
        <p:spPr>
          <a:xfrm>
            <a:off x="533520" y="487440"/>
            <a:ext cx="8001000" cy="581400"/>
          </a:xfrm>
          <a:prstGeom prst="rect">
            <a:avLst/>
          </a:prstGeom>
          <a:noFill/>
          <a:ln w="0">
            <a:noFill/>
          </a:ln>
        </p:spPr>
        <p:style>
          <a:lnRef idx="0"/>
          <a:fillRef idx="0"/>
          <a:effectRef idx="0"/>
          <a:fontRef idx="minor"/>
        </p:style>
        <p:txBody>
          <a:bodyPr lIns="90000" rIns="90000" tIns="46800" bIns="46800" anchor="t">
            <a:spAutoFit/>
          </a:bodyPr>
          <a:p>
            <a:pPr>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00"/>
                </a:solidFill>
                <a:latin typeface="Arial"/>
              </a:rPr>
              <a:t>Bee Stings and Stingers</a:t>
            </a:r>
            <a:endParaRPr b="0" lang="en-US" sz="3200" spc="-1" strike="noStrike">
              <a:solidFill>
                <a:srgbClr val="ffffff"/>
              </a:solidFill>
              <a:latin typeface="Arial"/>
            </a:endParaRPr>
          </a:p>
        </p:txBody>
      </p:sp>
      <p:pic>
        <p:nvPicPr>
          <p:cNvPr id="188" name="Picture 3" descr="Stingers/Medical Alert"/>
          <p:cNvPicPr/>
          <p:nvPr/>
        </p:nvPicPr>
        <p:blipFill>
          <a:blip r:embed="rId1"/>
          <a:stretch/>
        </p:blipFill>
        <p:spPr>
          <a:xfrm>
            <a:off x="685800" y="1676520"/>
            <a:ext cx="6603840" cy="1790640"/>
          </a:xfrm>
          <a:prstGeom prst="rect">
            <a:avLst/>
          </a:prstGeom>
          <a:ln w="0">
            <a:noFill/>
          </a:ln>
        </p:spPr>
      </p:pic>
      <p:sp>
        <p:nvSpPr>
          <p:cNvPr id="189" name="Text Box 4"/>
          <p:cNvSpPr/>
          <p:nvPr/>
        </p:nvSpPr>
        <p:spPr>
          <a:xfrm>
            <a:off x="682920" y="3733920"/>
            <a:ext cx="3048840" cy="5202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pc="-1" strike="noStrike">
                <a:solidFill>
                  <a:srgbClr val="ffffff"/>
                </a:solidFill>
                <a:latin typeface="Tahoma"/>
              </a:rPr>
              <a:t>Honey Bee stingers are barbed.</a:t>
            </a:r>
            <a:endParaRPr b="0" lang="en-US" sz="1400" spc="-1" strike="noStrike">
              <a:solidFill>
                <a:srgbClr val="ffffff"/>
              </a:solidFill>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pc="-1" strike="noStrike">
                <a:solidFill>
                  <a:srgbClr val="ffffff"/>
                </a:solidFill>
                <a:latin typeface="Tahoma"/>
              </a:rPr>
              <a:t>Chemical in venom is called melittin.</a:t>
            </a:r>
            <a:endParaRPr b="0" lang="en-US" sz="1400" spc="-1" strike="noStrike">
              <a:solidFill>
                <a:srgbClr val="ffffff"/>
              </a:solidFill>
              <a:latin typeface="Arial"/>
            </a:endParaRPr>
          </a:p>
        </p:txBody>
      </p:sp>
      <p:sp>
        <p:nvSpPr>
          <p:cNvPr id="190" name="Text Box 5"/>
          <p:cNvSpPr/>
          <p:nvPr/>
        </p:nvSpPr>
        <p:spPr>
          <a:xfrm>
            <a:off x="4572000" y="3733920"/>
            <a:ext cx="2666880" cy="7333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pc="-1" strike="noStrike">
                <a:solidFill>
                  <a:srgbClr val="ffffff"/>
                </a:solidFill>
                <a:latin typeface="Tahoma"/>
              </a:rPr>
              <a:t>Wasp stingers are not barbed, and thus can sting multiple times</a:t>
            </a:r>
            <a:endParaRPr b="0" lang="en-US" sz="1400" spc="-1" strike="noStrike">
              <a:solidFill>
                <a:srgbClr val="ffffff"/>
              </a:solidFill>
              <a:latin typeface="Arial"/>
            </a:endParaRPr>
          </a:p>
        </p:txBody>
      </p:sp>
      <p:sp>
        <p:nvSpPr>
          <p:cNvPr id="191" name="Text Box 6"/>
          <p:cNvSpPr/>
          <p:nvPr/>
        </p:nvSpPr>
        <p:spPr>
          <a:xfrm>
            <a:off x="687600" y="5029200"/>
            <a:ext cx="7244640" cy="3682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ffffff"/>
                </a:solidFill>
                <a:latin typeface="Tahoma"/>
                <a:ea typeface="굴림"/>
              </a:rPr>
              <a:t>Deliver a venom that causes pain when injected into the skin.</a:t>
            </a:r>
            <a:endParaRPr b="0" lang="en-US" sz="1800" spc="-1" strike="noStrike">
              <a:solidFill>
                <a:srgbClr val="ffffff"/>
              </a:solidFill>
              <a:latin typeface="Arial"/>
            </a:endParaRPr>
          </a:p>
        </p:txBody>
      </p:sp>
      <p:sp>
        <p:nvSpPr>
          <p:cNvPr id="192"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CA9D52D-8117-4E34-B70B-90C62EB922B2}"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Text Box 2"/>
          <p:cNvSpPr/>
          <p:nvPr/>
        </p:nvSpPr>
        <p:spPr>
          <a:xfrm>
            <a:off x="533520" y="487440"/>
            <a:ext cx="8001000" cy="581400"/>
          </a:xfrm>
          <a:prstGeom prst="rect">
            <a:avLst/>
          </a:prstGeom>
          <a:noFill/>
          <a:ln w="0">
            <a:noFill/>
          </a:ln>
        </p:spPr>
        <p:style>
          <a:lnRef idx="0"/>
          <a:fillRef idx="0"/>
          <a:effectRef idx="0"/>
          <a:fontRef idx="minor"/>
        </p:style>
        <p:txBody>
          <a:bodyPr lIns="90000" rIns="90000" tIns="46800" bIns="46800" anchor="t">
            <a:spAutoFit/>
          </a:bodyPr>
          <a:p>
            <a:pPr>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00"/>
                </a:solidFill>
                <a:latin typeface="Arial"/>
              </a:rPr>
              <a:t>Bee Stings and Stingers</a:t>
            </a:r>
            <a:endParaRPr b="0" lang="en-US" sz="3200" spc="-1" strike="noStrike">
              <a:solidFill>
                <a:srgbClr val="ffffff"/>
              </a:solidFill>
              <a:latin typeface="Arial"/>
            </a:endParaRPr>
          </a:p>
        </p:txBody>
      </p:sp>
      <p:pic>
        <p:nvPicPr>
          <p:cNvPr id="194" name="Content Placeholder 3" descr="http://upload.wikimedia.org/wikipedia/commons/thumb/5/51/Stechende_Biene_12a.jpg/120px-Stechende_Biene_12a.jpg"/>
          <p:cNvPicPr/>
          <p:nvPr/>
        </p:nvPicPr>
        <p:blipFill>
          <a:blip r:embed="rId1"/>
          <a:stretch/>
        </p:blipFill>
        <p:spPr>
          <a:xfrm>
            <a:off x="685800" y="1325520"/>
            <a:ext cx="2400480" cy="1771560"/>
          </a:xfrm>
          <a:prstGeom prst="rect">
            <a:avLst/>
          </a:prstGeom>
          <a:ln w="0">
            <a:noFill/>
          </a:ln>
        </p:spPr>
      </p:pic>
      <p:pic>
        <p:nvPicPr>
          <p:cNvPr id="195" name="Picture 4" descr="http://upload.wikimedia.org/wikipedia/commons/thumb/3/33/Bienenstich_20a.jpg/120px-Bienenstich_20a.jpg"/>
          <p:cNvPicPr/>
          <p:nvPr/>
        </p:nvPicPr>
        <p:blipFill>
          <a:blip r:embed="rId2"/>
          <a:stretch/>
        </p:blipFill>
        <p:spPr>
          <a:xfrm>
            <a:off x="5334120" y="1303200"/>
            <a:ext cx="2514600" cy="1778040"/>
          </a:xfrm>
          <a:prstGeom prst="rect">
            <a:avLst/>
          </a:prstGeom>
          <a:ln w="0">
            <a:noFill/>
          </a:ln>
        </p:spPr>
      </p:pic>
      <p:pic>
        <p:nvPicPr>
          <p:cNvPr id="196" name="Picture 5" descr="http://upload.wikimedia.org/wikipedia/commons/thumb/2/29/Bienenstich_25a.jpg/120px-Bienenstich_25a.jpg"/>
          <p:cNvPicPr/>
          <p:nvPr/>
        </p:nvPicPr>
        <p:blipFill>
          <a:blip r:embed="rId3"/>
          <a:stretch/>
        </p:blipFill>
        <p:spPr>
          <a:xfrm>
            <a:off x="685800" y="4373640"/>
            <a:ext cx="2571840" cy="1542960"/>
          </a:xfrm>
          <a:prstGeom prst="rect">
            <a:avLst/>
          </a:prstGeom>
          <a:ln w="0">
            <a:noFill/>
          </a:ln>
        </p:spPr>
      </p:pic>
      <p:pic>
        <p:nvPicPr>
          <p:cNvPr id="197" name="Picture 6" descr="http://upload.wikimedia.org/wikipedia/commons/thumb/c/c9/Bienenstich_37a.jpg/120px-Bienenstich_37a.jpg"/>
          <p:cNvPicPr/>
          <p:nvPr/>
        </p:nvPicPr>
        <p:blipFill>
          <a:blip r:embed="rId4"/>
          <a:stretch/>
        </p:blipFill>
        <p:spPr>
          <a:xfrm>
            <a:off x="5334120" y="4373640"/>
            <a:ext cx="2400120" cy="1542960"/>
          </a:xfrm>
          <a:prstGeom prst="rect">
            <a:avLst/>
          </a:prstGeom>
          <a:ln w="0">
            <a:noFill/>
          </a:ln>
        </p:spPr>
      </p:pic>
      <p:sp>
        <p:nvSpPr>
          <p:cNvPr id="198" name="TextBox 7"/>
          <p:cNvSpPr/>
          <p:nvPr/>
        </p:nvSpPr>
        <p:spPr>
          <a:xfrm>
            <a:off x="685800" y="3147840"/>
            <a:ext cx="2968560" cy="7333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pc="-1" strike="noStrike">
                <a:solidFill>
                  <a:srgbClr val="ffffff"/>
                </a:solidFill>
                <a:latin typeface="Arial"/>
              </a:rPr>
              <a:t>The stinger is tearing off and remains in the skin</a:t>
            </a:r>
            <a:endParaRPr b="0" lang="en-US" sz="1400" spc="-1" strike="noStrike">
              <a:solidFill>
                <a:srgbClr val="ffffff"/>
              </a:solidFill>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pc="-1" strike="noStrike">
              <a:solidFill>
                <a:srgbClr val="ffffff"/>
              </a:solidFill>
              <a:latin typeface="Arial"/>
            </a:endParaRPr>
          </a:p>
        </p:txBody>
      </p:sp>
      <p:sp>
        <p:nvSpPr>
          <p:cNvPr id="199" name="TextBox 8"/>
          <p:cNvSpPr/>
          <p:nvPr/>
        </p:nvSpPr>
        <p:spPr>
          <a:xfrm>
            <a:off x="5334120" y="3124080"/>
            <a:ext cx="2287440" cy="5202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pc="-1" strike="noStrike">
                <a:solidFill>
                  <a:srgbClr val="ffffff"/>
                </a:solidFill>
                <a:latin typeface="Arial"/>
              </a:rPr>
              <a:t>2 minutes later</a:t>
            </a:r>
            <a:endParaRPr b="0" lang="en-US" sz="1400" spc="-1" strike="noStrike">
              <a:solidFill>
                <a:srgbClr val="ffffff"/>
              </a:solidFill>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pc="-1" strike="noStrike">
              <a:solidFill>
                <a:srgbClr val="ffffff"/>
              </a:solidFill>
              <a:latin typeface="Arial"/>
            </a:endParaRPr>
          </a:p>
        </p:txBody>
      </p:sp>
      <p:sp>
        <p:nvSpPr>
          <p:cNvPr id="200" name="TextBox 9"/>
          <p:cNvSpPr/>
          <p:nvPr/>
        </p:nvSpPr>
        <p:spPr>
          <a:xfrm>
            <a:off x="533520" y="6019920"/>
            <a:ext cx="2514600" cy="7333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pc="-1" strike="noStrike">
                <a:solidFill>
                  <a:srgbClr val="ffffff"/>
                </a:solidFill>
                <a:latin typeface="Arial"/>
              </a:rPr>
              <a:t>6 minutes later - after the sting has been removed</a:t>
            </a:r>
            <a:endParaRPr b="0" lang="en-US" sz="1400" spc="-1" strike="noStrike">
              <a:solidFill>
                <a:srgbClr val="ffffff"/>
              </a:solidFill>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pc="-1" strike="noStrike">
              <a:solidFill>
                <a:srgbClr val="ffffff"/>
              </a:solidFill>
              <a:latin typeface="Arial"/>
            </a:endParaRPr>
          </a:p>
        </p:txBody>
      </p:sp>
      <p:sp>
        <p:nvSpPr>
          <p:cNvPr id="201" name="TextBox 10"/>
          <p:cNvSpPr/>
          <p:nvPr/>
        </p:nvSpPr>
        <p:spPr>
          <a:xfrm>
            <a:off x="5257800" y="6039000"/>
            <a:ext cx="2400480" cy="5202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pc="-1" strike="noStrike">
                <a:solidFill>
                  <a:srgbClr val="ffffff"/>
                </a:solidFill>
                <a:latin typeface="Arial"/>
              </a:rPr>
              <a:t>27 minutes later</a:t>
            </a:r>
            <a:endParaRPr b="0" lang="en-US" sz="1400" spc="-1" strike="noStrike">
              <a:solidFill>
                <a:srgbClr val="ffffff"/>
              </a:solidFill>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pc="-1" strike="noStrike">
              <a:solidFill>
                <a:srgbClr val="ffffff"/>
              </a:solidFill>
              <a:latin typeface="Arial"/>
            </a:endParaRPr>
          </a:p>
        </p:txBody>
      </p:sp>
      <p:sp>
        <p:nvSpPr>
          <p:cNvPr id="202"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9447E2C-D9FE-4F45-A033-24FA4EE597DE}"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Text Box 2"/>
          <p:cNvSpPr/>
          <p:nvPr/>
        </p:nvSpPr>
        <p:spPr>
          <a:xfrm>
            <a:off x="533520" y="487440"/>
            <a:ext cx="8001000" cy="581400"/>
          </a:xfrm>
          <a:prstGeom prst="rect">
            <a:avLst/>
          </a:prstGeom>
          <a:noFill/>
          <a:ln w="0">
            <a:noFill/>
          </a:ln>
        </p:spPr>
        <p:style>
          <a:lnRef idx="0"/>
          <a:fillRef idx="0"/>
          <a:effectRef idx="0"/>
          <a:fontRef idx="minor"/>
        </p:style>
        <p:txBody>
          <a:bodyPr lIns="90000" rIns="90000" tIns="46800" bIns="46800" anchor="t">
            <a:spAutoFit/>
          </a:bodyPr>
          <a:p>
            <a:pPr>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00"/>
                </a:solidFill>
                <a:latin typeface="Arial"/>
              </a:rPr>
              <a:t>Bee Stings and Stingers</a:t>
            </a:r>
            <a:endParaRPr b="0" lang="en-US" sz="3200" spc="-1" strike="noStrike">
              <a:solidFill>
                <a:srgbClr val="ffffff"/>
              </a:solidFill>
              <a:latin typeface="Arial"/>
            </a:endParaRPr>
          </a:p>
        </p:txBody>
      </p:sp>
      <p:sp>
        <p:nvSpPr>
          <p:cNvPr id="204" name="Rectangle 11"/>
          <p:cNvSpPr/>
          <p:nvPr/>
        </p:nvSpPr>
        <p:spPr>
          <a:xfrm>
            <a:off x="457200" y="1371600"/>
            <a:ext cx="8229600" cy="1143000"/>
          </a:xfrm>
          <a:prstGeom prst="rect">
            <a:avLst/>
          </a:prstGeom>
          <a:noFill/>
          <a:ln w="0">
            <a:noFill/>
          </a:ln>
        </p:spPr>
        <p:style>
          <a:lnRef idx="0"/>
          <a:fillRef idx="0"/>
          <a:effectRef idx="0"/>
          <a:fontRef idx="minor"/>
        </p:style>
        <p:txBody>
          <a:bodyPr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9f9f9"/>
                </a:solidFill>
                <a:latin typeface="Arial"/>
              </a:rPr>
              <a:t>Bees can only sting once?</a:t>
            </a:r>
            <a:endParaRPr b="0" lang="en-US" sz="2400" spc="-1" strike="noStrike">
              <a:solidFill>
                <a:srgbClr val="ffffff"/>
              </a:solidFill>
              <a:latin typeface="Arial"/>
            </a:endParaRPr>
          </a:p>
        </p:txBody>
      </p:sp>
      <p:sp>
        <p:nvSpPr>
          <p:cNvPr id="205" name="Rectangle 12"/>
          <p:cNvSpPr/>
          <p:nvPr/>
        </p:nvSpPr>
        <p:spPr>
          <a:xfrm>
            <a:off x="457200" y="2286000"/>
            <a:ext cx="8229600" cy="4495680"/>
          </a:xfrm>
          <a:prstGeom prst="rect">
            <a:avLst/>
          </a:prstGeom>
          <a:noFill/>
          <a:ln w="0">
            <a:noFill/>
          </a:ln>
        </p:spPr>
        <p:style>
          <a:lnRef idx="0"/>
          <a:fillRef idx="0"/>
          <a:effectRef idx="0"/>
          <a:fontRef idx="minor"/>
        </p:style>
        <p:txBody>
          <a:bodyPr lIns="90000" rIns="90000" tIns="46800" bIns="46800" anchor="t">
            <a:noAutofit/>
          </a:bodyPr>
          <a:p>
            <a:pPr marL="272880" indent="-272880">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a:p>
            <a:pPr marL="272880" indent="-272880">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Stingers can be used several times when defending nests from small predators (other bees)</a:t>
            </a:r>
            <a:endParaRPr b="0" lang="en-US" sz="1800" spc="-1" strike="noStrike">
              <a:solidFill>
                <a:srgbClr val="ffffff"/>
              </a:solidFill>
              <a:latin typeface="Arial"/>
            </a:endParaRPr>
          </a:p>
          <a:p>
            <a:pPr marL="272880" indent="-272880">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a:p>
            <a:pPr marL="272880" indent="-272880">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Defending against humans: the stinger is broken off of the bee and often tears the abdomen which results in the bee’s death.</a:t>
            </a:r>
            <a:endParaRPr b="0" lang="en-US" sz="1800" spc="-1" strike="noStrike">
              <a:solidFill>
                <a:srgbClr val="ffffff"/>
              </a:solidFill>
              <a:latin typeface="Arial"/>
            </a:endParaRPr>
          </a:p>
        </p:txBody>
      </p:sp>
      <p:sp>
        <p:nvSpPr>
          <p:cNvPr id="206"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D5A452E-D292-457A-AEF1-36D8F4DEE37C}"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nodeType="clickEffect" fill="hold">
                      <p:stCondLst>
                        <p:cond delay="indefinite"/>
                      </p:stCondLst>
                      <p:childTnLst>
                        <p:par>
                          <p:cTn id="4" nodeType="withEffect" fill="hold">
                            <p:stCondLst>
                              <p:cond delay="0"/>
                            </p:stCondLst>
                            <p:childTnLst>
                              <p:par>
                                <p:cTn id="5" nodeType="clickEffect" fill="hold" presetClass="entr" presetID="1">
                                  <p:stCondLst>
                                    <p:cond delay="0"/>
                                  </p:stCondLst>
                                  <p:childTnLst>
                                    <p:set>
                                      <p:cBhvr>
                                        <p:cTn id="6" dur="1" fill="hold">
                                          <p:stCondLst>
                                            <p:cond delay="0"/>
                                          </p:stCondLst>
                                        </p:cTn>
                                        <p:tgtEl>
                                          <p:spTgt spid="205">
                                            <p:txEl>
                                              <p:pRg st="1" end="1"/>
                                            </p:txEl>
                                          </p:spTgt>
                                        </p:tgtEl>
                                        <p:attrNameLst>
                                          <p:attrName>style.visibility</p:attrName>
                                        </p:attrNameLst>
                                      </p:cBhvr>
                                      <p:to>
                                        <p:strVal val="visible"/>
                                      </p:to>
                                    </p:set>
                                  </p:childTnLst>
                                </p:cTn>
                              </p:par>
                            </p:childTnLst>
                          </p:cTn>
                        </p:par>
                      </p:childTnLst>
                    </p:cTn>
                  </p:par>
                  <p:par>
                    <p:cTn id="7" nodeType="clickEffect" fill="hold">
                      <p:stCondLst>
                        <p:cond delay="indefinite"/>
                      </p:stCondLst>
                      <p:childTnLst>
                        <p:par>
                          <p:cTn id="8" nodeType="withEffect" fill="hold">
                            <p:stCondLst>
                              <p:cond delay="0"/>
                            </p:stCondLst>
                            <p:childTnLst>
                              <p:par>
                                <p:cTn id="9" nodeType="clickEffect" fill="hold" presetClass="entr" presetID="1">
                                  <p:stCondLst>
                                    <p:cond delay="0"/>
                                  </p:stCondLst>
                                  <p:childTnLst>
                                    <p:set>
                                      <p:cBhvr>
                                        <p:cTn id="10" dur="1" fill="hold">
                                          <p:stCondLst>
                                            <p:cond delay="0"/>
                                          </p:stCondLst>
                                        </p:cTn>
                                        <p:tgtEl>
                                          <p:spTgt spid="205">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
          <p:cNvSpPr txBox="1"/>
          <p:nvPr/>
        </p:nvSpPr>
        <p:spPr>
          <a:xfrm>
            <a:off x="456840" y="1523880"/>
            <a:ext cx="3886200" cy="5943600"/>
          </a:xfrm>
          <a:prstGeom prst="rect">
            <a:avLst/>
          </a:prstGeom>
          <a:noFill/>
          <a:ln w="0">
            <a:noFill/>
          </a:ln>
        </p:spPr>
        <p:txBody>
          <a:bodyPr anchor="t">
            <a:normAutofit/>
          </a:bodyPr>
          <a:p>
            <a:pPr marL="272880" indent="-272880">
              <a:lnSpc>
                <a:spcPct val="8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ea typeface="Arial"/>
              </a:rPr>
              <a:t>Swarm describes a behavior of an aggregate of animals of similar size and body orientation, often moving en mass in the same direction. "Swarming" is a general term that can be applied to any animal that swarms. Swarms of bees exhibit defensive behaviors until there is no longer a threat, typically because the victim has either fled or been killed.</a:t>
            </a:r>
            <a:endParaRPr b="0" lang="en-US" sz="2000" spc="-1" strike="noStrike">
              <a:solidFill>
                <a:srgbClr val="ffffff"/>
              </a:solidFill>
              <a:latin typeface="Constantia"/>
            </a:endParaRPr>
          </a:p>
          <a:p>
            <a:pPr marL="272880" indent="-272880">
              <a:lnSpc>
                <a:spcPct val="8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ea typeface="Arial"/>
              </a:rPr>
              <a:t>http://www.absoluteastronomy.com/topics/Bee_sting</a:t>
            </a:r>
            <a:endParaRPr b="0" lang="en-US" sz="800" spc="-1" strike="noStrike">
              <a:solidFill>
                <a:srgbClr val="ffffff"/>
              </a:solidFill>
              <a:latin typeface="Constantia"/>
            </a:endParaRPr>
          </a:p>
          <a:p>
            <a:pPr marL="272880" indent="-272880">
              <a:lnSpc>
                <a:spcPct val="8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pc="-1" strike="noStrike">
              <a:solidFill>
                <a:srgbClr val="ffffff"/>
              </a:solidFill>
              <a:latin typeface="Constantia"/>
            </a:endParaRPr>
          </a:p>
        </p:txBody>
      </p:sp>
      <p:pic>
        <p:nvPicPr>
          <p:cNvPr id="208" name="Picture 5" descr="DSC04229"/>
          <p:cNvPicPr/>
          <p:nvPr/>
        </p:nvPicPr>
        <p:blipFill>
          <a:blip r:embed="rId1"/>
          <a:stretch/>
        </p:blipFill>
        <p:spPr>
          <a:xfrm>
            <a:off x="4648320" y="2630520"/>
            <a:ext cx="4059000" cy="3044880"/>
          </a:xfrm>
          <a:prstGeom prst="rect">
            <a:avLst/>
          </a:prstGeom>
          <a:ln w="0">
            <a:noFill/>
          </a:ln>
        </p:spPr>
      </p:pic>
      <p:sp>
        <p:nvSpPr>
          <p:cNvPr id="209" name="Text Box 6"/>
          <p:cNvSpPr/>
          <p:nvPr/>
        </p:nvSpPr>
        <p:spPr>
          <a:xfrm>
            <a:off x="533520" y="487440"/>
            <a:ext cx="8001000" cy="581400"/>
          </a:xfrm>
          <a:prstGeom prst="rect">
            <a:avLst/>
          </a:prstGeom>
          <a:noFill/>
          <a:ln w="0">
            <a:noFill/>
          </a:ln>
        </p:spPr>
        <p:style>
          <a:lnRef idx="0"/>
          <a:fillRef idx="0"/>
          <a:effectRef idx="0"/>
          <a:fontRef idx="minor"/>
        </p:style>
        <p:txBody>
          <a:bodyPr lIns="90000" rIns="90000" tIns="46800" bIns="46800" anchor="t">
            <a:spAutoFit/>
          </a:bodyPr>
          <a:p>
            <a:pPr>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00"/>
                </a:solidFill>
                <a:latin typeface="Arial"/>
              </a:rPr>
              <a:t>Bee Swarms</a:t>
            </a:r>
            <a:endParaRPr b="0" lang="en-US" sz="3200" spc="-1" strike="noStrike">
              <a:solidFill>
                <a:srgbClr val="ffffff"/>
              </a:solidFill>
              <a:latin typeface="Arial"/>
            </a:endParaRPr>
          </a:p>
        </p:txBody>
      </p:sp>
      <p:sp>
        <p:nvSpPr>
          <p:cNvPr id="210"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66161FE-0809-4A6A-B10D-ECD1805B5101}"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Text Box 4"/>
          <p:cNvSpPr/>
          <p:nvPr/>
        </p:nvSpPr>
        <p:spPr>
          <a:xfrm>
            <a:off x="533520" y="487440"/>
            <a:ext cx="8001000" cy="581400"/>
          </a:xfrm>
          <a:prstGeom prst="rect">
            <a:avLst/>
          </a:prstGeom>
          <a:noFill/>
          <a:ln w="0">
            <a:noFill/>
          </a:ln>
        </p:spPr>
        <p:style>
          <a:lnRef idx="0"/>
          <a:fillRef idx="0"/>
          <a:effectRef idx="0"/>
          <a:fontRef idx="minor"/>
        </p:style>
        <p:txBody>
          <a:bodyPr lIns="90000" rIns="90000" tIns="46800" bIns="46800" anchor="t">
            <a:spAutoFit/>
          </a:bodyPr>
          <a:p>
            <a:pPr>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00"/>
                </a:solidFill>
                <a:latin typeface="Arial"/>
              </a:rPr>
              <a:t>Effects of Bee and Wasp Stings</a:t>
            </a:r>
            <a:endParaRPr b="0" lang="en-US" sz="3200" spc="-1" strike="noStrike">
              <a:solidFill>
                <a:srgbClr val="ffffff"/>
              </a:solidFill>
              <a:latin typeface="Arial"/>
            </a:endParaRPr>
          </a:p>
        </p:txBody>
      </p:sp>
      <p:sp>
        <p:nvSpPr>
          <p:cNvPr id="212" name="Content Placeholder 2"/>
          <p:cNvSpPr/>
          <p:nvPr/>
        </p:nvSpPr>
        <p:spPr>
          <a:xfrm>
            <a:off x="457200" y="1371600"/>
            <a:ext cx="6172200" cy="5029200"/>
          </a:xfrm>
          <a:prstGeom prst="rect">
            <a:avLst/>
          </a:prstGeom>
          <a:noFill/>
          <a:ln w="0">
            <a:noFill/>
          </a:ln>
        </p:spPr>
        <p:style>
          <a:lnRef idx="0"/>
          <a:fillRef idx="0"/>
          <a:effectRef idx="0"/>
          <a:fontRef idx="minor"/>
        </p:style>
        <p:txBody>
          <a:bodyPr lIns="90000" rIns="90000" tIns="46800" bIns="46800" anchor="t">
            <a:noAutofit/>
          </a:bodyPr>
          <a:p>
            <a:pPr marL="272880" indent="-272880">
              <a:lnSpc>
                <a:spcPct val="8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Very few victims experience the severe allergic reaction to the wasp sting and become fatal. </a:t>
            </a:r>
            <a:endParaRPr b="0" lang="en-US" sz="2000" spc="-1" strike="noStrike">
              <a:solidFill>
                <a:srgbClr val="ffffff"/>
              </a:solidFill>
              <a:latin typeface="Arial"/>
            </a:endParaRPr>
          </a:p>
          <a:p>
            <a:pPr marL="272880" indent="-272880">
              <a:lnSpc>
                <a:spcPct val="8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When the allergic victim is stung, the body releases the histamine not only to the local wound, but throughout the body which results in swelling, redness, pain and itching to occur not only on the skin but also in internal organs. </a:t>
            </a:r>
            <a:endParaRPr b="0" lang="en-US" sz="2000" spc="-1" strike="noStrike">
              <a:solidFill>
                <a:srgbClr val="ffffff"/>
              </a:solidFill>
              <a:latin typeface="Arial"/>
            </a:endParaRPr>
          </a:p>
          <a:p>
            <a:pPr marL="272880" indent="-272880">
              <a:lnSpc>
                <a:spcPct val="8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Life threatening effects include lungs filling with fluid, the esophagus swelling to the point of breathing blockage, and blood pressure dramatically dropping resulting in anaphylaxis shock.</a:t>
            </a:r>
            <a:endParaRPr b="0" lang="en-US" sz="2000" spc="-1" strike="noStrike">
              <a:solidFill>
                <a:srgbClr val="ffffff"/>
              </a:solidFill>
              <a:latin typeface="Arial"/>
            </a:endParaRPr>
          </a:p>
        </p:txBody>
      </p:sp>
      <p:sp>
        <p:nvSpPr>
          <p:cNvPr id="213"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19077AA-929D-457C-938E-E2A986199BEA}"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Rectangle 4"/>
          <p:cNvSpPr/>
          <p:nvPr/>
        </p:nvSpPr>
        <p:spPr>
          <a:xfrm>
            <a:off x="457200" y="274680"/>
            <a:ext cx="8229600" cy="1143000"/>
          </a:xfrm>
          <a:prstGeom prst="rect">
            <a:avLst/>
          </a:prstGeom>
          <a:noFill/>
          <a:ln w="0">
            <a:noFill/>
          </a:ln>
        </p:spPr>
        <p:style>
          <a:lnRef idx="0"/>
          <a:fillRef idx="0"/>
          <a:effectRef idx="0"/>
          <a:fontRef idx="minor"/>
        </p:style>
        <p:txBody>
          <a:bodyPr lIns="90000" rIns="90000" tIns="46800" bIns="46800" anchor="ctr">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pc="-1" strike="noStrike">
                <a:solidFill>
                  <a:srgbClr val="ffff00"/>
                </a:solidFill>
                <a:latin typeface="Arial"/>
              </a:rPr>
              <a:t>Bees as a Construction Safety Hazard</a:t>
            </a:r>
            <a:endParaRPr b="0" lang="en-US" sz="3200" spc="-1" strike="noStrike">
              <a:solidFill>
                <a:srgbClr val="ffffff"/>
              </a:solidFill>
              <a:latin typeface="Arial"/>
            </a:endParaRPr>
          </a:p>
        </p:txBody>
      </p:sp>
      <p:sp>
        <p:nvSpPr>
          <p:cNvPr id="215" name="Rectangle 5"/>
          <p:cNvSpPr/>
          <p:nvPr/>
        </p:nvSpPr>
        <p:spPr>
          <a:xfrm>
            <a:off x="457200" y="1600200"/>
            <a:ext cx="8229600" cy="4525920"/>
          </a:xfrm>
          <a:prstGeom prst="rect">
            <a:avLst/>
          </a:prstGeom>
          <a:noFill/>
          <a:ln w="0">
            <a:noFill/>
          </a:ln>
        </p:spPr>
        <p:style>
          <a:lnRef idx="0"/>
          <a:fillRef idx="0"/>
          <a:effectRef idx="0"/>
          <a:fontRef idx="minor"/>
        </p:style>
        <p:txBody>
          <a:bodyPr lIns="90000" rIns="90000" tIns="46800" bIns="46800" anchor="t">
            <a:noAutofit/>
          </a:bodyPr>
          <a:p>
            <a:pPr marL="609480" indent="-609480">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Because many construction operations require the clearing of wooded areas, encounters with wasps and bees is common.</a:t>
            </a:r>
            <a:endParaRPr b="0" lang="en-US" sz="2000" spc="-1" strike="noStrike">
              <a:solidFill>
                <a:srgbClr val="ffffff"/>
              </a:solidFill>
              <a:latin typeface="Arial"/>
            </a:endParaRPr>
          </a:p>
          <a:p>
            <a:pPr marL="609480" indent="-609480">
              <a:spcBef>
                <a:spcPts val="601"/>
              </a:spcBef>
              <a:buClr>
                <a:srgbClr val="fffff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In order to protect workers from stings, the following, general precautions should be taken:</a:t>
            </a:r>
            <a:endParaRPr b="0" lang="en-US" sz="2000" spc="-1" strike="noStrike">
              <a:solidFill>
                <a:srgbClr val="ffffff"/>
              </a:solidFill>
              <a:latin typeface="Arial"/>
            </a:endParaRPr>
          </a:p>
          <a:p>
            <a:pPr marL="609480" indent="-609480">
              <a:spcBef>
                <a:spcPts val="601"/>
              </a:spcBef>
              <a:buClr>
                <a:srgbClr val="ffffff"/>
              </a:buClr>
              <a:buSzPct val="85000"/>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Long-sleeved shirts and pants should be worn during clearing operations. </a:t>
            </a:r>
            <a:endParaRPr b="0" lang="en-US" sz="2000" spc="-1" strike="noStrike">
              <a:solidFill>
                <a:srgbClr val="ffffff"/>
              </a:solidFill>
              <a:latin typeface="Arial"/>
            </a:endParaRPr>
          </a:p>
          <a:p>
            <a:pPr marL="609480" indent="-609480">
              <a:spcBef>
                <a:spcPts val="601"/>
              </a:spcBef>
              <a:buClr>
                <a:srgbClr val="ffffff"/>
              </a:buClr>
              <a:buSzPct val="85000"/>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Insect repellent should be considered.</a:t>
            </a:r>
            <a:endParaRPr b="0" lang="en-US" sz="2000" spc="-1" strike="noStrike">
              <a:solidFill>
                <a:srgbClr val="ffffff"/>
              </a:solidFill>
              <a:latin typeface="Arial"/>
            </a:endParaRPr>
          </a:p>
          <a:p>
            <a:pPr marL="609480" indent="-609480">
              <a:spcBef>
                <a:spcPts val="601"/>
              </a:spcBef>
              <a:buClr>
                <a:srgbClr val="ffffff"/>
              </a:buClr>
              <a:buSzPct val="85000"/>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If a nest is discovered, proper precautions should be taken in order to alleviate the hazard.</a:t>
            </a:r>
            <a:endParaRPr b="0" lang="en-US" sz="2000" spc="-1" strike="noStrike">
              <a:solidFill>
                <a:srgbClr val="ffffff"/>
              </a:solidFill>
              <a:latin typeface="Arial"/>
            </a:endParaRPr>
          </a:p>
          <a:p>
            <a:pPr marL="609480" indent="-609480">
              <a:spcBef>
                <a:spcPts val="601"/>
              </a:spcBef>
              <a:buClr>
                <a:srgbClr val="ffffff"/>
              </a:buClr>
              <a:buSzPct val="85000"/>
              <a:buFont typeface="Arial"/>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Pre-clearing inspections should be performed.</a:t>
            </a:r>
            <a:endParaRPr b="0" lang="en-US" sz="2000" spc="-1" strike="noStrike">
              <a:solidFill>
                <a:srgbClr val="ffffff"/>
              </a:solidFill>
              <a:latin typeface="Arial"/>
            </a:endParaRPr>
          </a:p>
        </p:txBody>
      </p:sp>
      <p:sp>
        <p:nvSpPr>
          <p:cNvPr id="216"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DEB1975-A895-41C1-B36D-AF2C13D02AB1}"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Text Box 2"/>
          <p:cNvSpPr/>
          <p:nvPr/>
        </p:nvSpPr>
        <p:spPr>
          <a:xfrm>
            <a:off x="533520" y="487440"/>
            <a:ext cx="8001000" cy="1323000"/>
          </a:xfrm>
          <a:prstGeom prst="rect">
            <a:avLst/>
          </a:prstGeom>
          <a:noFill/>
          <a:ln w="0">
            <a:noFill/>
          </a:ln>
        </p:spPr>
        <p:style>
          <a:lnRef idx="0"/>
          <a:fillRef idx="0"/>
          <a:effectRef idx="0"/>
          <a:fontRef idx="minor"/>
        </p:style>
        <p:txBody>
          <a:bodyPr lIns="90000" rIns="90000" tIns="46800" bIns="46800" anchor="t">
            <a:spAutoFit/>
          </a:bodyPr>
          <a:p>
            <a:pPr>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00"/>
                </a:solidFill>
                <a:latin typeface="Arial"/>
              </a:rPr>
              <a:t>Bee and Wasp Sting Fatalities and Injuries</a:t>
            </a:r>
            <a:endParaRPr b="0" lang="en-US" sz="3200" spc="-1" strike="noStrike">
              <a:solidFill>
                <a:srgbClr val="ffffff"/>
              </a:solidFill>
              <a:latin typeface="Arial"/>
            </a:endParaRPr>
          </a:p>
          <a:p>
            <a:pPr>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pc="-1" strike="noStrike">
                <a:solidFill>
                  <a:srgbClr val="ff0000"/>
                </a:solidFill>
                <a:latin typeface="Arial"/>
              </a:rPr>
              <a:t>By the numbers</a:t>
            </a:r>
            <a:endParaRPr b="0" lang="en-US" sz="3200" spc="-1" strike="noStrike">
              <a:solidFill>
                <a:srgbClr val="ffffff"/>
              </a:solidFill>
              <a:latin typeface="Arial"/>
            </a:endParaRPr>
          </a:p>
        </p:txBody>
      </p:sp>
      <p:sp>
        <p:nvSpPr>
          <p:cNvPr id="218" name="Content Placeholder 2"/>
          <p:cNvSpPr/>
          <p:nvPr/>
        </p:nvSpPr>
        <p:spPr>
          <a:xfrm>
            <a:off x="304920" y="1554120"/>
            <a:ext cx="8686800" cy="4525920"/>
          </a:xfrm>
          <a:prstGeom prst="rect">
            <a:avLst/>
          </a:prstGeom>
          <a:noFill/>
          <a:ln w="0">
            <a:noFill/>
          </a:ln>
        </p:spPr>
        <p:style>
          <a:lnRef idx="0"/>
          <a:fillRef idx="0"/>
          <a:effectRef idx="0"/>
          <a:fontRef idx="minor"/>
        </p:style>
        <p:txBody>
          <a:bodyPr lIns="90000" rIns="90000" tIns="46800" bIns="46800" anchor="t">
            <a:noAutofit/>
          </a:bodyPr>
          <a:p>
            <a:pPr marL="272880" indent="-272880">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Arial"/>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Arial"/>
            </a:endParaRPr>
          </a:p>
          <a:p>
            <a:pPr marL="272880" indent="-272880">
              <a:lnSpc>
                <a:spcPct val="8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In the United States, </a:t>
            </a:r>
            <a:r>
              <a:rPr b="1" lang="en-US" sz="1800" spc="-1" strike="noStrike">
                <a:solidFill>
                  <a:srgbClr val="ff0000"/>
                </a:solidFill>
                <a:latin typeface="Arial"/>
              </a:rPr>
              <a:t>90-100</a:t>
            </a:r>
            <a:r>
              <a:rPr b="0" lang="en-US" sz="1800" spc="-1" strike="noStrike">
                <a:solidFill>
                  <a:srgbClr val="ffffff"/>
                </a:solidFill>
                <a:latin typeface="Arial"/>
              </a:rPr>
              <a:t> people die a year from bee and wasp venom.</a:t>
            </a:r>
            <a:endParaRPr b="0" lang="en-US" sz="1800" spc="-1" strike="noStrike">
              <a:solidFill>
                <a:srgbClr val="ffffff"/>
              </a:solidFill>
              <a:latin typeface="Arial"/>
            </a:endParaRPr>
          </a:p>
          <a:p>
            <a:pPr marL="272880" indent="-272880">
              <a:lnSpc>
                <a:spcPct val="8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	</a:t>
            </a:r>
            <a:r>
              <a:rPr b="0" lang="en-US" sz="800" spc="-1" strike="noStrike">
                <a:solidFill>
                  <a:srgbClr val="ffffff"/>
                </a:solidFill>
                <a:latin typeface="Constantia"/>
              </a:rPr>
              <a:t>(Ricky L. Langley, MD, MPH, </a:t>
            </a:r>
            <a:r>
              <a:rPr b="0" i="1" lang="en-US" sz="800" spc="-1" strike="noStrike">
                <a:solidFill>
                  <a:srgbClr val="ffffff"/>
                </a:solidFill>
                <a:latin typeface="Constantia"/>
              </a:rPr>
              <a:t>Wilderness and Environmental Medicine, </a:t>
            </a:r>
            <a:r>
              <a:rPr b="1" lang="en-US" sz="800" spc="-1" strike="noStrike">
                <a:solidFill>
                  <a:srgbClr val="ffffff"/>
                </a:solidFill>
                <a:latin typeface="Constantia"/>
              </a:rPr>
              <a:t>16, </a:t>
            </a:r>
            <a:r>
              <a:rPr b="0" lang="en-US" sz="800" spc="-1" strike="noStrike">
                <a:solidFill>
                  <a:srgbClr val="ffffff"/>
                </a:solidFill>
                <a:latin typeface="Constantia"/>
              </a:rPr>
              <a:t>67 74 (2005))</a:t>
            </a:r>
            <a:endParaRPr b="0" lang="en-US" sz="800" spc="-1" strike="noStrike">
              <a:solidFill>
                <a:srgbClr val="ffffff"/>
              </a:solidFill>
              <a:latin typeface="Arial"/>
            </a:endParaRPr>
          </a:p>
          <a:p>
            <a:pPr marL="272880" indent="-272880">
              <a:lnSpc>
                <a:spcPct val="8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a:p>
            <a:pPr marL="272880" indent="-272880">
              <a:lnSpc>
                <a:spcPct val="8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Deaths normally occur within </a:t>
            </a:r>
            <a:r>
              <a:rPr b="1" lang="en-US" sz="1800" spc="-1" strike="noStrike">
                <a:solidFill>
                  <a:srgbClr val="ff0000"/>
                </a:solidFill>
                <a:latin typeface="Arial"/>
              </a:rPr>
              <a:t>1 hour</a:t>
            </a:r>
            <a:r>
              <a:rPr b="0" lang="en-US" sz="1800" spc="-1" strike="noStrike">
                <a:solidFill>
                  <a:srgbClr val="ffffff"/>
                </a:solidFill>
                <a:latin typeface="Arial"/>
              </a:rPr>
              <a:t> of the sting so immediate first aid care should be sought.</a:t>
            </a:r>
            <a:endParaRPr b="0" lang="en-US" sz="1800" spc="-1" strike="noStrike">
              <a:solidFill>
                <a:srgbClr val="ffffff"/>
              </a:solidFill>
              <a:latin typeface="Arial"/>
            </a:endParaRPr>
          </a:p>
          <a:p>
            <a:pPr marL="272880" indent="-272880">
              <a:lnSpc>
                <a:spcPct val="8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	</a:t>
            </a:r>
            <a:r>
              <a:rPr b="0" i="1" lang="en-US" sz="800" spc="-1" strike="noStrike" u="sng">
                <a:solidFill>
                  <a:srgbClr val="ffffff"/>
                </a:solidFill>
                <a:uFillTx/>
                <a:latin typeface="Arial"/>
              </a:rPr>
              <a:t>http://ohioline.osu.edu/aex-fact/192/pdf/0192_1_03.pdf</a:t>
            </a:r>
            <a:endParaRPr b="0" lang="en-US" sz="800" spc="-1" strike="noStrike">
              <a:solidFill>
                <a:srgbClr val="ffffff"/>
              </a:solidFill>
              <a:latin typeface="Arial"/>
            </a:endParaRPr>
          </a:p>
          <a:p>
            <a:pPr marL="272880" indent="-272880">
              <a:lnSpc>
                <a:spcPct val="8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pc="-1" strike="noStrike">
              <a:solidFill>
                <a:srgbClr val="ffffff"/>
              </a:solidFill>
              <a:latin typeface="Arial"/>
            </a:endParaRPr>
          </a:p>
          <a:p>
            <a:pPr marL="272880" indent="-272880">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Perhaps millions of painful, but harmless stings occur each year.</a:t>
            </a:r>
            <a:endParaRPr b="0" lang="en-US" sz="1800" spc="-1" strike="noStrike">
              <a:solidFill>
                <a:srgbClr val="ffffff"/>
              </a:solidFill>
              <a:latin typeface="Arial"/>
            </a:endParaRPr>
          </a:p>
          <a:p>
            <a:pPr marL="272880" indent="-272880">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a:p>
            <a:pPr marL="272880" indent="-272880">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Constantia"/>
              </a:rPr>
              <a:t>	</a:t>
            </a:r>
            <a:endParaRPr b="0" lang="en-US" sz="800" spc="-1" strike="noStrike">
              <a:solidFill>
                <a:srgbClr val="ffffff"/>
              </a:solidFill>
              <a:latin typeface="Arial"/>
            </a:endParaRPr>
          </a:p>
          <a:p>
            <a:pPr marL="272880" indent="-272880">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Constantia"/>
              </a:rPr>
              <a:t>	</a:t>
            </a:r>
            <a:endParaRPr b="0" lang="en-US" sz="800" spc="-1" strike="noStrike">
              <a:solidFill>
                <a:srgbClr val="ffffff"/>
              </a:solidFill>
              <a:latin typeface="Arial"/>
            </a:endParaRPr>
          </a:p>
        </p:txBody>
      </p:sp>
      <p:sp>
        <p:nvSpPr>
          <p:cNvPr id="219"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BC1FE86-E0E0-4380-8DCD-9C6B13F4340E}"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7" name="Picture 4" descr="File:HoneyBeeAnatomy.png"/>
          <p:cNvPicPr/>
          <p:nvPr/>
        </p:nvPicPr>
        <p:blipFill>
          <a:blip r:embed="rId1"/>
          <a:stretch/>
        </p:blipFill>
        <p:spPr>
          <a:xfrm>
            <a:off x="390600" y="2000160"/>
            <a:ext cx="3919320" cy="3632400"/>
          </a:xfrm>
          <a:prstGeom prst="rect">
            <a:avLst/>
          </a:prstGeom>
          <a:ln w="0">
            <a:noFill/>
          </a:ln>
        </p:spPr>
      </p:pic>
      <p:sp>
        <p:nvSpPr>
          <p:cNvPr id="138" name="PlaceHolder 1"/>
          <p:cNvSpPr>
            <a:spLocks noGrp="1"/>
          </p:cNvSpPr>
          <p:nvPr>
            <p:ph type="title"/>
          </p:nvPr>
        </p:nvSpPr>
        <p:spPr>
          <a:xfrm>
            <a:off x="533160" y="5714640"/>
            <a:ext cx="2895480" cy="304920"/>
          </a:xfrm>
          <a:prstGeom prst="rect">
            <a:avLst/>
          </a:prstGeom>
          <a:noFill/>
          <a:ln w="0">
            <a:noFill/>
          </a:ln>
        </p:spPr>
        <p:txBody>
          <a:bodyPr tIns="9144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700"/>
            </a:br>
            <a:br>
              <a:rPr sz="700"/>
            </a:br>
            <a:br>
              <a:rPr sz="700"/>
            </a:br>
            <a:br>
              <a:rPr sz="700"/>
            </a:br>
            <a:r>
              <a:rPr b="0" lang="en-US" sz="700" spc="-1" strike="noStrike">
                <a:solidFill>
                  <a:srgbClr val="fefac9"/>
                </a:solidFill>
                <a:latin typeface="Arial"/>
                <a:ea typeface="Arial"/>
              </a:rPr>
              <a:t>(http://en.wikipedia.org/wiki/Bee</a:t>
            </a:r>
            <a:r>
              <a:rPr b="0" lang="en-US" sz="700" spc="-1" strike="noStrike">
                <a:solidFill>
                  <a:srgbClr val="fefac9"/>
                </a:solidFill>
                <a:latin typeface="Arial"/>
              </a:rPr>
              <a:t>)</a:t>
            </a:r>
            <a:br>
              <a:rPr sz="700"/>
            </a:br>
            <a:endParaRPr b="0" lang="en-US" sz="700" spc="-1" strike="noStrike">
              <a:solidFill>
                <a:srgbClr val="f9f9f9"/>
              </a:solidFill>
              <a:latin typeface="Constantia"/>
            </a:endParaRPr>
          </a:p>
        </p:txBody>
      </p:sp>
      <p:sp>
        <p:nvSpPr>
          <p:cNvPr id="139" name="PlaceHolder 2"/>
          <p:cNvSpPr>
            <a:spLocks noGrp="1"/>
          </p:cNvSpPr>
          <p:nvPr>
            <p:ph/>
          </p:nvPr>
        </p:nvSpPr>
        <p:spPr>
          <a:xfrm>
            <a:off x="4419720" y="1295280"/>
            <a:ext cx="4495680" cy="5486400"/>
          </a:xfrm>
          <a:prstGeom prst="rect">
            <a:avLst/>
          </a:prstGeom>
          <a:noFill/>
          <a:ln w="0">
            <a:noFill/>
          </a:ln>
        </p:spPr>
        <p:txBody>
          <a:bodyPr anchor="t">
            <a:normAutofit/>
          </a:bodyPr>
          <a:p>
            <a:pPr indent="0">
              <a:lnSpc>
                <a:spcPct val="105000"/>
              </a:lnSpc>
              <a:spcBef>
                <a:spcPts val="601"/>
              </a:spcBef>
              <a:spcAft>
                <a:spcPts val="10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ffffff"/>
                </a:solidFill>
                <a:latin typeface="Arial"/>
                <a:ea typeface="Arial"/>
              </a:rPr>
              <a:t>Bees</a:t>
            </a:r>
            <a:r>
              <a:rPr b="0" lang="en-US" sz="1800" spc="-1" strike="noStrike">
                <a:solidFill>
                  <a:srgbClr val="ffffff"/>
                </a:solidFill>
                <a:latin typeface="Arial"/>
                <a:ea typeface="Arial"/>
              </a:rPr>
              <a:t> are flying insects closely related to wasps and ants, and are known for their role in pollination and for producing honey and beeswax. </a:t>
            </a:r>
            <a:endParaRPr b="0" lang="en-US" sz="1800" spc="-1" strike="noStrike">
              <a:solidFill>
                <a:srgbClr val="ffffff"/>
              </a:solidFill>
              <a:latin typeface="Constantia"/>
            </a:endParaRPr>
          </a:p>
          <a:p>
            <a:pPr indent="0">
              <a:lnSpc>
                <a:spcPct val="105000"/>
              </a:lnSpc>
              <a:spcBef>
                <a:spcPts val="601"/>
              </a:spcBef>
              <a:spcAft>
                <a:spcPts val="10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ea typeface="Arial"/>
              </a:rPr>
              <a:t>Bees are a monophyletic lineage within the superfamily Apoidea, presently classified by the unranked taxon name </a:t>
            </a:r>
            <a:r>
              <a:rPr b="1" lang="en-US" sz="1800" spc="-1" strike="noStrike">
                <a:solidFill>
                  <a:srgbClr val="ffffff"/>
                </a:solidFill>
                <a:latin typeface="Arial"/>
                <a:ea typeface="Arial"/>
              </a:rPr>
              <a:t>Anthophila</a:t>
            </a:r>
            <a:r>
              <a:rPr b="0" lang="en-US" sz="1800" spc="-1" strike="noStrike">
                <a:solidFill>
                  <a:srgbClr val="ffffff"/>
                </a:solidFill>
                <a:latin typeface="Arial"/>
                <a:ea typeface="Arial"/>
              </a:rPr>
              <a:t>. </a:t>
            </a:r>
            <a:endParaRPr b="0" lang="en-US" sz="1800" spc="-1" strike="noStrike">
              <a:solidFill>
                <a:srgbClr val="ffffff"/>
              </a:solidFill>
              <a:latin typeface="Constantia"/>
            </a:endParaRPr>
          </a:p>
          <a:p>
            <a:pPr indent="0">
              <a:lnSpc>
                <a:spcPct val="105000"/>
              </a:lnSpc>
              <a:spcBef>
                <a:spcPts val="601"/>
              </a:spcBef>
              <a:spcAft>
                <a:spcPts val="10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ea typeface="Arial"/>
              </a:rPr>
              <a:t>There are nearly 20,000 known species of bees in seven to nine recognized families,</a:t>
            </a:r>
            <a:r>
              <a:rPr b="0" lang="en-US" sz="1800" spc="-1" strike="noStrike" baseline="30000">
                <a:solidFill>
                  <a:srgbClr val="ffffff"/>
                </a:solidFill>
                <a:latin typeface="Arial"/>
                <a:ea typeface="Arial"/>
              </a:rPr>
              <a:t> </a:t>
            </a:r>
            <a:r>
              <a:rPr b="0" lang="en-US" sz="1800" spc="-1" strike="noStrike">
                <a:solidFill>
                  <a:srgbClr val="ffffff"/>
                </a:solidFill>
                <a:latin typeface="Arial"/>
                <a:ea typeface="Arial"/>
              </a:rPr>
              <a:t> though many are undescribed and the actual number is probably higher. </a:t>
            </a:r>
            <a:endParaRPr b="0" lang="en-US" sz="1800" spc="-1" strike="noStrike">
              <a:solidFill>
                <a:srgbClr val="ffffff"/>
              </a:solidFill>
              <a:latin typeface="Constantia"/>
            </a:endParaRPr>
          </a:p>
          <a:p>
            <a:pPr indent="0">
              <a:lnSpc>
                <a:spcPct val="105000"/>
              </a:lnSpc>
              <a:spcBef>
                <a:spcPts val="601"/>
              </a:spcBef>
              <a:spcAft>
                <a:spcPts val="10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ea typeface="Arial"/>
              </a:rPr>
              <a:t>They are found on every continent except Antarctica, in every habitat on the planet that contains insect-pollinated flowering plants. </a:t>
            </a:r>
            <a:endParaRPr b="0" lang="en-US" sz="1800" spc="-1" strike="noStrike">
              <a:solidFill>
                <a:srgbClr val="ffffff"/>
              </a:solidFill>
              <a:latin typeface="Constantia"/>
            </a:endParaRPr>
          </a:p>
        </p:txBody>
      </p:sp>
      <p:sp>
        <p:nvSpPr>
          <p:cNvPr id="140" name="Text Box 5"/>
          <p:cNvSpPr/>
          <p:nvPr/>
        </p:nvSpPr>
        <p:spPr>
          <a:xfrm>
            <a:off x="609480" y="533520"/>
            <a:ext cx="6400800" cy="581400"/>
          </a:xfrm>
          <a:prstGeom prst="rect">
            <a:avLst/>
          </a:prstGeom>
          <a:noFill/>
          <a:ln w="0">
            <a:noFill/>
          </a:ln>
        </p:spPr>
        <p:style>
          <a:lnRef idx="0"/>
          <a:fillRef idx="0"/>
          <a:effectRef idx="0"/>
          <a:fontRef idx="minor"/>
        </p:style>
        <p:txBody>
          <a:bodyPr lIns="90000" rIns="90000" tIns="46800" bIns="46800" anchor="t">
            <a:spAutoFit/>
          </a:bodyPr>
          <a:p>
            <a:pPr>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00"/>
                </a:solidFill>
                <a:latin typeface="Arial"/>
              </a:rPr>
              <a:t>Background information on bees</a:t>
            </a:r>
            <a:endParaRPr b="0" lang="en-US" sz="3200" spc="-1" strike="noStrike">
              <a:solidFill>
                <a:srgbClr val="ffffff"/>
              </a:solidFill>
              <a:latin typeface="Arial"/>
            </a:endParaRPr>
          </a:p>
        </p:txBody>
      </p:sp>
      <p:sp>
        <p:nvSpPr>
          <p:cNvPr id="141" name="Slide Number Placeholder 2"/>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EB0BCE2-2E15-4383-B5E3-877306DF3E48}"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
          <p:cNvSpPr txBox="1"/>
          <p:nvPr/>
        </p:nvSpPr>
        <p:spPr>
          <a:xfrm>
            <a:off x="457200" y="2057400"/>
            <a:ext cx="8229600" cy="4572000"/>
          </a:xfrm>
          <a:prstGeom prst="rect">
            <a:avLst/>
          </a:prstGeom>
          <a:noFill/>
          <a:ln w="0">
            <a:noFill/>
          </a:ln>
        </p:spPr>
        <p:txBody>
          <a:bodyPr anchor="t">
            <a:normAutofit/>
          </a:bodyPr>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ea typeface="Arial"/>
              </a:rPr>
              <a:t>The average person can safely tolerate </a:t>
            </a:r>
            <a:r>
              <a:rPr b="1" lang="en-US" sz="2000" spc="-1" strike="noStrike">
                <a:solidFill>
                  <a:srgbClr val="ff0000"/>
                </a:solidFill>
                <a:latin typeface="Arial"/>
                <a:ea typeface="Arial"/>
              </a:rPr>
              <a:t>10 stings for each pound of body weight</a:t>
            </a:r>
            <a:r>
              <a:rPr b="0" lang="en-US" sz="2000" spc="-1" strike="noStrike">
                <a:solidFill>
                  <a:srgbClr val="ffffff"/>
                </a:solidFill>
                <a:latin typeface="Arial"/>
                <a:ea typeface="Arial"/>
              </a:rPr>
              <a:t>. This means that the average adult could withstand more than </a:t>
            </a:r>
            <a:r>
              <a:rPr b="1" lang="en-US" sz="2000" spc="-1" strike="noStrike">
                <a:solidFill>
                  <a:srgbClr val="ff0000"/>
                </a:solidFill>
                <a:latin typeface="Arial"/>
                <a:ea typeface="Arial"/>
              </a:rPr>
              <a:t>1,000 stings</a:t>
            </a:r>
            <a:r>
              <a:rPr b="0" lang="en-US" sz="2000" spc="-1" strike="noStrike">
                <a:solidFill>
                  <a:srgbClr val="ffffff"/>
                </a:solidFill>
                <a:latin typeface="Arial"/>
                <a:ea typeface="Arial"/>
              </a:rPr>
              <a:t>, whereas 500 stings could kill a child. </a:t>
            </a:r>
            <a:endParaRPr b="0" lang="en-US" sz="20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ea typeface="Arial"/>
              </a:rPr>
              <a:t>However, </a:t>
            </a:r>
            <a:r>
              <a:rPr b="1" lang="en-US" sz="2000" spc="-1" strike="noStrike">
                <a:solidFill>
                  <a:srgbClr val="ff0000"/>
                </a:solidFill>
                <a:latin typeface="Arial"/>
                <a:ea typeface="Arial"/>
              </a:rPr>
              <a:t>1 sting</a:t>
            </a:r>
            <a:r>
              <a:rPr b="0" lang="en-US" sz="2000" spc="-1" strike="noStrike">
                <a:solidFill>
                  <a:srgbClr val="ffffff"/>
                </a:solidFill>
                <a:latin typeface="Arial"/>
                <a:ea typeface="Arial"/>
              </a:rPr>
              <a:t> can cause death from an anaphylactic reaction (a life-threatening allergic reaction in which blood pressure falls and the airway closes in a person who is allergic to such stings. )</a:t>
            </a:r>
            <a:endParaRPr b="0" lang="en-US" sz="20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ea typeface="Arial"/>
              </a:rPr>
              <a:t>In the United States, </a:t>
            </a:r>
            <a:r>
              <a:rPr b="1" lang="en-US" sz="2000" spc="-1" strike="noStrike">
                <a:solidFill>
                  <a:srgbClr val="ff0000"/>
                </a:solidFill>
                <a:latin typeface="Arial"/>
                <a:ea typeface="Arial"/>
              </a:rPr>
              <a:t>3 or 4 times</a:t>
            </a:r>
            <a:r>
              <a:rPr b="0" lang="en-US" sz="2000" spc="-1" strike="noStrike">
                <a:solidFill>
                  <a:srgbClr val="ffffff"/>
                </a:solidFill>
                <a:latin typeface="Arial"/>
                <a:ea typeface="Arial"/>
              </a:rPr>
              <a:t> more people die from bee stings than from snakebites.</a:t>
            </a:r>
            <a:endParaRPr b="0" lang="en-US" sz="2000" spc="-1" strike="noStrike">
              <a:solidFill>
                <a:srgbClr val="ffffff"/>
              </a:solidFill>
              <a:latin typeface="Constantia"/>
            </a:endParaRPr>
          </a:p>
          <a:p>
            <a:pPr marL="272880" indent="-272880">
              <a:lnSpc>
                <a:spcPct val="8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pc="-1" strike="noStrike">
                <a:solidFill>
                  <a:srgbClr val="ff0000"/>
                </a:solidFill>
                <a:latin typeface="Arial"/>
              </a:rPr>
              <a:t>1%</a:t>
            </a:r>
            <a:r>
              <a:rPr b="0" lang="en-US" sz="2000" spc="-1" strike="noStrike">
                <a:solidFill>
                  <a:srgbClr val="ffffff"/>
                </a:solidFill>
                <a:latin typeface="Arial"/>
              </a:rPr>
              <a:t> of the population is allergic to the venom of stinging insects like bees and wasps.</a:t>
            </a:r>
            <a:endParaRPr b="0" lang="en-US" sz="2000" spc="-1" strike="noStrike">
              <a:solidFill>
                <a:srgbClr val="ffffff"/>
              </a:solidFill>
              <a:latin typeface="Constantia"/>
            </a:endParaRPr>
          </a:p>
          <a:p>
            <a:pPr lvl="2" marL="1004760" indent="-228600">
              <a:lnSpc>
                <a:spcPct val="100000"/>
              </a:lnSpc>
              <a:spcBef>
                <a:spcPts val="300"/>
              </a:spcBef>
              <a:buClr>
                <a:srgbClr val="b37732"/>
              </a:buClr>
              <a:buSzPct val="85000"/>
              <a:buFont typeface="Wingdings 2" charset="2"/>
              <a:buChar char=""/>
              <a:tabLst>
                <a:tab algn="l" pos="1828800"/>
                <a:tab algn="l" pos="2743200"/>
                <a:tab algn="l" pos="3657600"/>
                <a:tab algn="l" pos="4572000"/>
                <a:tab algn="l" pos="5486400"/>
                <a:tab algn="l" pos="6400800"/>
                <a:tab algn="l" pos="7315200"/>
                <a:tab algn="l" pos="8229600"/>
                <a:tab algn="l" pos="9144000"/>
                <a:tab algn="l" pos="10058400"/>
              </a:tabLst>
            </a:pPr>
            <a:endParaRPr b="0" lang="en-US" sz="800" spc="-1" strike="noStrike">
              <a:solidFill>
                <a:srgbClr val="ffffff"/>
              </a:solidFill>
              <a:latin typeface="Constantia"/>
            </a:endParaRPr>
          </a:p>
          <a:p>
            <a:pPr lvl="2" marL="1004760" indent="-228600">
              <a:lnSpc>
                <a:spcPct val="100000"/>
              </a:lnSpc>
              <a:spcBef>
                <a:spcPts val="300"/>
              </a:spcBef>
              <a:tabLst>
                <a:tab algn="l" pos="0"/>
                <a:tab algn="l" pos="1828800"/>
                <a:tab algn="l" pos="2743200"/>
                <a:tab algn="l" pos="3657600"/>
                <a:tab algn="l" pos="4572000"/>
                <a:tab algn="l" pos="5486400"/>
                <a:tab algn="l" pos="6400800"/>
                <a:tab algn="l" pos="7315200"/>
                <a:tab algn="l" pos="8229600"/>
                <a:tab algn="l" pos="9144000"/>
                <a:tab algn="l" pos="10058400"/>
              </a:tabLst>
            </a:pPr>
            <a:endParaRPr b="0" lang="en-US" sz="800" spc="-1" strike="noStrike">
              <a:solidFill>
                <a:srgbClr val="ffffff"/>
              </a:solidFill>
              <a:latin typeface="Constantia"/>
            </a:endParaRPr>
          </a:p>
          <a:p>
            <a:pPr lvl="2" marL="1004760" indent="-228600">
              <a:lnSpc>
                <a:spcPct val="100000"/>
              </a:lnSpc>
              <a:spcBef>
                <a:spcPts val="300"/>
              </a:spcBef>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ea typeface="Arial"/>
              </a:rPr>
              <a:t>http://www.merck.com/mmhe/sec24/ch298/ch298g.html</a:t>
            </a:r>
            <a:endParaRPr b="0" lang="en-US" sz="800" spc="-1" strike="noStrike">
              <a:solidFill>
                <a:srgbClr val="ffffff"/>
              </a:solidFill>
              <a:latin typeface="Constantia"/>
            </a:endParaRPr>
          </a:p>
        </p:txBody>
      </p:sp>
      <p:sp>
        <p:nvSpPr>
          <p:cNvPr id="221" name="Text Box 5"/>
          <p:cNvSpPr/>
          <p:nvPr/>
        </p:nvSpPr>
        <p:spPr>
          <a:xfrm>
            <a:off x="533520" y="487440"/>
            <a:ext cx="8001000" cy="1323000"/>
          </a:xfrm>
          <a:prstGeom prst="rect">
            <a:avLst/>
          </a:prstGeom>
          <a:noFill/>
          <a:ln w="0">
            <a:noFill/>
          </a:ln>
        </p:spPr>
        <p:style>
          <a:lnRef idx="0"/>
          <a:fillRef idx="0"/>
          <a:effectRef idx="0"/>
          <a:fontRef idx="minor"/>
        </p:style>
        <p:txBody>
          <a:bodyPr lIns="90000" rIns="90000" tIns="46800" bIns="46800" anchor="t">
            <a:spAutoFit/>
          </a:bodyPr>
          <a:p>
            <a:pPr>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00"/>
                </a:solidFill>
                <a:latin typeface="Arial"/>
              </a:rPr>
              <a:t>Bee and Wasp Sting Fatalities and Injuries</a:t>
            </a:r>
            <a:endParaRPr b="0" lang="en-US" sz="3200" spc="-1" strike="noStrike">
              <a:solidFill>
                <a:srgbClr val="ffffff"/>
              </a:solidFill>
              <a:latin typeface="Arial"/>
            </a:endParaRPr>
          </a:p>
          <a:p>
            <a:pPr>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pc="-1" strike="noStrike">
                <a:solidFill>
                  <a:srgbClr val="ff0000"/>
                </a:solidFill>
                <a:latin typeface="Arial"/>
              </a:rPr>
              <a:t>By the numbers</a:t>
            </a:r>
            <a:endParaRPr b="0" lang="en-US" sz="3200" spc="-1" strike="noStrike">
              <a:solidFill>
                <a:srgbClr val="ffffff"/>
              </a:solidFill>
              <a:latin typeface="Arial"/>
            </a:endParaRPr>
          </a:p>
        </p:txBody>
      </p:sp>
      <p:sp>
        <p:nvSpPr>
          <p:cNvPr id="222"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C94A3EA-6CFB-4DB9-B648-EB3A026E373B}"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Content Placeholder 5"/>
          <p:cNvSpPr/>
          <p:nvPr/>
        </p:nvSpPr>
        <p:spPr>
          <a:xfrm>
            <a:off x="457200" y="1523880"/>
            <a:ext cx="4114800" cy="4648320"/>
          </a:xfrm>
          <a:prstGeom prst="rect">
            <a:avLst/>
          </a:prstGeom>
          <a:noFill/>
          <a:ln w="0">
            <a:noFill/>
          </a:ln>
        </p:spPr>
        <p:style>
          <a:lnRef idx="0"/>
          <a:fillRef idx="0"/>
          <a:effectRef idx="0"/>
          <a:fontRef idx="minor"/>
        </p:style>
        <p:txBody>
          <a:bodyPr lIns="90000" rIns="90000" tIns="46800" bIns="46800" anchor="t">
            <a:noAutofit/>
          </a:bodyPr>
          <a:p>
            <a:pPr marL="272880" indent="-272880">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ea typeface="Arial"/>
              </a:rPr>
              <a:t>A worker was clearing brush with a dozer along a fence line on a ranch.  </a:t>
            </a:r>
            <a:endParaRPr b="0" lang="en-US" sz="2000" spc="-1" strike="noStrike">
              <a:solidFill>
                <a:srgbClr val="ffffff"/>
              </a:solidFill>
              <a:latin typeface="Arial"/>
            </a:endParaRPr>
          </a:p>
          <a:p>
            <a:pPr marL="272880" indent="-272880">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ea typeface="Arial"/>
              </a:rPr>
              <a:t>He was found approximately one mile away from the dozer that he had been operating.  </a:t>
            </a:r>
            <a:endParaRPr b="0" lang="en-US" sz="2000" spc="-1" strike="noStrike">
              <a:solidFill>
                <a:srgbClr val="ffffff"/>
              </a:solidFill>
              <a:latin typeface="Arial"/>
            </a:endParaRPr>
          </a:p>
          <a:p>
            <a:pPr marL="272880" indent="-272880">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ea typeface="Arial"/>
              </a:rPr>
              <a:t>The body was found with approximately 1000 bee stings.  </a:t>
            </a:r>
            <a:endParaRPr b="0" lang="en-US" sz="2000" spc="-1" strike="noStrike">
              <a:solidFill>
                <a:srgbClr val="ffffff"/>
              </a:solidFill>
              <a:latin typeface="Arial"/>
            </a:endParaRPr>
          </a:p>
        </p:txBody>
      </p:sp>
      <p:sp>
        <p:nvSpPr>
          <p:cNvPr id="224" name="Content Placeholder 6"/>
          <p:cNvSpPr/>
          <p:nvPr/>
        </p:nvSpPr>
        <p:spPr>
          <a:xfrm>
            <a:off x="4648320" y="1523880"/>
            <a:ext cx="4059000" cy="4572000"/>
          </a:xfrm>
          <a:prstGeom prst="rect">
            <a:avLst/>
          </a:prstGeom>
          <a:noFill/>
          <a:ln w="0">
            <a:noFill/>
          </a:ln>
        </p:spPr>
        <p:style>
          <a:lnRef idx="0"/>
          <a:fillRef idx="0"/>
          <a:effectRef idx="0"/>
          <a:fontRef idx="minor"/>
        </p:style>
        <p:txBody>
          <a:bodyPr lIns="90000" rIns="90000" tIns="46800" bIns="46800" anchor="t">
            <a:noAutofit/>
          </a:bodyPr>
          <a:p>
            <a:pPr marL="272880" indent="-272880">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ea typeface="Arial"/>
              </a:rPr>
              <a:t>The dozer engine was still running and the front end of the dozer was against a tree.  </a:t>
            </a:r>
            <a:endParaRPr b="0" lang="en-US" sz="2000" spc="-1" strike="noStrike">
              <a:solidFill>
                <a:srgbClr val="ffffff"/>
              </a:solidFill>
              <a:latin typeface="Arial"/>
            </a:endParaRPr>
          </a:p>
          <a:p>
            <a:pPr marL="272880" indent="-272880">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ea typeface="Arial"/>
              </a:rPr>
              <a:t>He had received the bee stings sometime between 10:00 a.m.  and 11:30 a.m. that morning. A swarm of bees was found in the approximate vicinity of the dozer.</a:t>
            </a:r>
            <a:endParaRPr b="0" lang="en-US" sz="2000" spc="-1" strike="noStrike">
              <a:solidFill>
                <a:srgbClr val="ffffff"/>
              </a:solidFill>
              <a:latin typeface="Arial"/>
            </a:endParaRPr>
          </a:p>
          <a:p>
            <a:pPr marL="272880" indent="-272880">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ffffff"/>
              </a:solidFill>
              <a:latin typeface="Arial"/>
            </a:endParaRPr>
          </a:p>
        </p:txBody>
      </p:sp>
      <p:sp>
        <p:nvSpPr>
          <p:cNvPr id="225" name="Text Placeholder 5"/>
          <p:cNvSpPr/>
          <p:nvPr/>
        </p:nvSpPr>
        <p:spPr>
          <a:xfrm>
            <a:off x="533520" y="152280"/>
            <a:ext cx="8076960" cy="1143000"/>
          </a:xfrm>
          <a:prstGeom prst="rect">
            <a:avLst/>
          </a:prstGeom>
          <a:noFill/>
          <a:ln w="0">
            <a:noFill/>
          </a:ln>
        </p:spPr>
        <p:style>
          <a:lnRef idx="0"/>
          <a:fillRef idx="0"/>
          <a:effectRef idx="0"/>
          <a:fontRef idx="minor"/>
        </p:style>
        <p:txBody>
          <a:bodyPr lIns="90000" rIns="90000" tIns="46800" bIns="46800" anchor="t">
            <a:noAutofit/>
          </a:bodyPr>
          <a:p>
            <a:pPr>
              <a:lnSpc>
                <a:spcPct val="125000"/>
              </a:lnSpc>
              <a:spcBef>
                <a:spcPts val="601"/>
              </a:spcBef>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pc="-1" strike="noStrike">
                <a:solidFill>
                  <a:srgbClr val="ffff00"/>
                </a:solidFill>
                <a:latin typeface="Arial"/>
                <a:ea typeface="Arial"/>
              </a:rPr>
              <a:t>Case Study 1:</a:t>
            </a:r>
            <a:endParaRPr b="0" lang="en-US" sz="4000" spc="-1" strike="noStrike">
              <a:solidFill>
                <a:srgbClr val="ffffff"/>
              </a:solidFill>
              <a:latin typeface="Arial"/>
            </a:endParaRPr>
          </a:p>
        </p:txBody>
      </p:sp>
      <p:sp>
        <p:nvSpPr>
          <p:cNvPr id="226"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D9ADC9D-4C66-43BF-A49D-C55433284F11}"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Text Placeholder 5"/>
          <p:cNvSpPr/>
          <p:nvPr/>
        </p:nvSpPr>
        <p:spPr>
          <a:xfrm>
            <a:off x="533520" y="152280"/>
            <a:ext cx="8076960" cy="1143000"/>
          </a:xfrm>
          <a:prstGeom prst="rect">
            <a:avLst/>
          </a:prstGeom>
          <a:noFill/>
          <a:ln w="0">
            <a:noFill/>
          </a:ln>
        </p:spPr>
        <p:style>
          <a:lnRef idx="0"/>
          <a:fillRef idx="0"/>
          <a:effectRef idx="0"/>
          <a:fontRef idx="minor"/>
        </p:style>
        <p:txBody>
          <a:bodyPr lIns="90000" rIns="90000" tIns="46800" bIns="46800" anchor="t">
            <a:noAutofit/>
          </a:bodyPr>
          <a:p>
            <a:pPr>
              <a:lnSpc>
                <a:spcPct val="125000"/>
              </a:lnSpc>
              <a:spcBef>
                <a:spcPts val="601"/>
              </a:spcBef>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pc="-1" strike="noStrike">
                <a:solidFill>
                  <a:srgbClr val="ffff00"/>
                </a:solidFill>
                <a:latin typeface="Arial"/>
                <a:ea typeface="Arial"/>
              </a:rPr>
              <a:t>Case Study 2:</a:t>
            </a:r>
            <a:endParaRPr b="0" lang="en-US" sz="4000" spc="-1" strike="noStrike">
              <a:solidFill>
                <a:srgbClr val="ffffff"/>
              </a:solidFill>
              <a:latin typeface="Arial"/>
            </a:endParaRPr>
          </a:p>
        </p:txBody>
      </p:sp>
      <p:sp>
        <p:nvSpPr>
          <p:cNvPr id="228" name="Content Placeholder 2"/>
          <p:cNvSpPr/>
          <p:nvPr/>
        </p:nvSpPr>
        <p:spPr>
          <a:xfrm>
            <a:off x="457200" y="1143000"/>
            <a:ext cx="8686800" cy="5715000"/>
          </a:xfrm>
          <a:prstGeom prst="rect">
            <a:avLst/>
          </a:prstGeom>
          <a:noFill/>
          <a:ln w="0">
            <a:noFill/>
          </a:ln>
        </p:spPr>
        <p:style>
          <a:lnRef idx="0"/>
          <a:fillRef idx="0"/>
          <a:effectRef idx="0"/>
          <a:fontRef idx="minor"/>
        </p:style>
        <p:txBody>
          <a:bodyPr lIns="90000" rIns="90000" tIns="46800" bIns="46800" anchor="t">
            <a:noAutofit/>
          </a:bodyPr>
          <a:p>
            <a:pPr marL="272880" indent="-272880">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An experienced hydraulic excavator operator was clearing trees and brush with a track hoe on a warm summer day. Dozers were also assisting in this effort by moving accumulated debris. He had been warned there might be bees in the brush. He stated that because he "swells up" when stung, he would shut the windows.  At 11:30 a.m., the foreman drove to the site to monitor the work and, after seeing the machine parked, assumed the operator was eating lunch. Then he saw the operator lying on the ground by the left track of the machine. He was unable to approach due to bee activity. The operator appeared lifeless. EMS arrived 30 minutes later and donned full turnout gear to get the employee to an ambulance. By that time, he was cyanotic (a bluish or purplish discoloration of the skin due to deficient oxygenation of the blood) and was observed to have dozens of bee stings about the face, scalp, and hands. He died from anaphylactic shock.</a:t>
            </a:r>
            <a:endParaRPr b="0" lang="en-US" sz="2000" spc="-1" strike="noStrike">
              <a:solidFill>
                <a:srgbClr val="ffffff"/>
              </a:solidFill>
              <a:latin typeface="Arial"/>
            </a:endParaRPr>
          </a:p>
        </p:txBody>
      </p:sp>
      <p:sp>
        <p:nvSpPr>
          <p:cNvPr id="229"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9FB1D20-C4E1-4092-A26B-7A44B96D2A7F}"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Text Placeholder 5"/>
          <p:cNvSpPr/>
          <p:nvPr/>
        </p:nvSpPr>
        <p:spPr>
          <a:xfrm>
            <a:off x="533520" y="152280"/>
            <a:ext cx="8076960" cy="1143000"/>
          </a:xfrm>
          <a:prstGeom prst="rect">
            <a:avLst/>
          </a:prstGeom>
          <a:noFill/>
          <a:ln w="0">
            <a:noFill/>
          </a:ln>
        </p:spPr>
        <p:style>
          <a:lnRef idx="0"/>
          <a:fillRef idx="0"/>
          <a:effectRef idx="0"/>
          <a:fontRef idx="minor"/>
        </p:style>
        <p:txBody>
          <a:bodyPr lIns="90000" rIns="90000" tIns="46800" bIns="46800" anchor="t">
            <a:noAutofit/>
          </a:bodyPr>
          <a:p>
            <a:pPr>
              <a:lnSpc>
                <a:spcPct val="125000"/>
              </a:lnSpc>
              <a:spcBef>
                <a:spcPts val="601"/>
              </a:spcBef>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pc="-1" strike="noStrike">
                <a:solidFill>
                  <a:srgbClr val="ffff00"/>
                </a:solidFill>
                <a:latin typeface="Arial"/>
                <a:ea typeface="Arial"/>
              </a:rPr>
              <a:t>Case Study 2:</a:t>
            </a:r>
            <a:endParaRPr b="0" lang="en-US" sz="4000" spc="-1" strike="noStrike">
              <a:solidFill>
                <a:srgbClr val="ffffff"/>
              </a:solidFill>
              <a:latin typeface="Arial"/>
            </a:endParaRPr>
          </a:p>
        </p:txBody>
      </p:sp>
      <p:grpSp>
        <p:nvGrpSpPr>
          <p:cNvPr id="231" name="Group 170"/>
          <p:cNvGrpSpPr/>
          <p:nvPr/>
        </p:nvGrpSpPr>
        <p:grpSpPr>
          <a:xfrm>
            <a:off x="1981080" y="3200400"/>
            <a:ext cx="5943600" cy="2819520"/>
            <a:chOff x="1981080" y="3200400"/>
            <a:chExt cx="5943600" cy="2819520"/>
          </a:xfrm>
        </p:grpSpPr>
        <p:sp>
          <p:nvSpPr>
            <p:cNvPr id="232" name="Rectangle 94"/>
            <p:cNvSpPr/>
            <p:nvPr/>
          </p:nvSpPr>
          <p:spPr>
            <a:xfrm>
              <a:off x="6975360" y="3654360"/>
              <a:ext cx="172800" cy="58680"/>
            </a:xfrm>
            <a:prstGeom prst="rect">
              <a:avLst/>
            </a:prstGeom>
            <a:solidFill>
              <a:srgbClr val="a5b592"/>
            </a:solidFill>
            <a:ln w="38160">
              <a:solidFill>
                <a:srgbClr val="78846a"/>
              </a:solidFill>
              <a:miter/>
            </a:ln>
          </p:spPr>
          <p:style>
            <a:lnRef idx="0"/>
            <a:fillRef idx="0"/>
            <a:effectRef idx="0"/>
            <a:fontRef idx="minor"/>
          </p:style>
          <p:txBody>
            <a:bodyPr lIns="90000" rIns="90000" tIns="11880" bIns="118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233" name="Oval 3"/>
            <p:cNvSpPr/>
            <p:nvPr/>
          </p:nvSpPr>
          <p:spPr>
            <a:xfrm>
              <a:off x="5221080" y="4675320"/>
              <a:ext cx="2703600" cy="654120"/>
            </a:xfrm>
            <a:prstGeom prst="ellipse">
              <a:avLst/>
            </a:prstGeom>
            <a:solidFill>
              <a:srgbClr val="a5b592"/>
            </a:solidFill>
            <a:ln w="3816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234" name="Trapezoid 4"/>
            <p:cNvSpPr/>
            <p:nvPr/>
          </p:nvSpPr>
          <p:spPr>
            <a:xfrm>
              <a:off x="5567400" y="3917880"/>
              <a:ext cx="588960" cy="722160"/>
            </a:xfrm>
            <a:prstGeom prst="pie">
              <a:avLst/>
            </a:prstGeom>
            <a:solidFill>
              <a:srgbClr val="a5b592"/>
            </a:solidFill>
            <a:ln w="3816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Constantia"/>
                </a:rPr>
                <a:t>c</a:t>
              </a:r>
              <a:endParaRPr b="0" lang="en-US" sz="1800" spc="-1" strike="noStrike">
                <a:solidFill>
                  <a:srgbClr val="ffffff"/>
                </a:solidFill>
                <a:latin typeface="Arial"/>
              </a:endParaRPr>
            </a:p>
          </p:txBody>
        </p:sp>
        <p:sp>
          <p:nvSpPr>
            <p:cNvPr id="235" name="Rectangle 5"/>
            <p:cNvSpPr/>
            <p:nvPr/>
          </p:nvSpPr>
          <p:spPr>
            <a:xfrm>
              <a:off x="6018120" y="4021200"/>
              <a:ext cx="1628640" cy="619200"/>
            </a:xfrm>
            <a:prstGeom prst="rect">
              <a:avLst/>
            </a:prstGeom>
            <a:solidFill>
              <a:srgbClr val="a5b592"/>
            </a:solidFill>
            <a:ln w="3816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236" name="Rectangle 7"/>
            <p:cNvSpPr/>
            <p:nvPr/>
          </p:nvSpPr>
          <p:spPr>
            <a:xfrm rot="3210600">
              <a:off x="5179320" y="4084560"/>
              <a:ext cx="998640" cy="137880"/>
            </a:xfrm>
            <a:prstGeom prst="rect">
              <a:avLst/>
            </a:prstGeom>
            <a:solidFill>
              <a:srgbClr val="a5b592"/>
            </a:solidFill>
            <a:ln w="25560">
              <a:solidFill>
                <a:srgbClr val="6b859a"/>
              </a:solidFill>
              <a:miter/>
            </a:ln>
          </p:spPr>
          <p:style>
            <a:lnRef idx="0"/>
            <a:fillRef idx="0"/>
            <a:effectRef idx="0"/>
            <a:fontRef idx="minor"/>
          </p:style>
          <p:txBody>
            <a:bodyPr lIns="46800" rIns="46800" tIns="90000" bIns="90000" anchor="ctr" anchorCtr="1" vert="eaVert" rot="10800000">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237" name="Rectangle 8"/>
            <p:cNvSpPr/>
            <p:nvPr/>
          </p:nvSpPr>
          <p:spPr>
            <a:xfrm>
              <a:off x="4422600" y="3711600"/>
              <a:ext cx="1074600" cy="136440"/>
            </a:xfrm>
            <a:prstGeom prst="rect">
              <a:avLst/>
            </a:prstGeom>
            <a:solidFill>
              <a:srgbClr val="a5b592"/>
            </a:solidFill>
            <a:ln w="3816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238" name="Rectangle 9"/>
            <p:cNvSpPr/>
            <p:nvPr/>
          </p:nvSpPr>
          <p:spPr>
            <a:xfrm>
              <a:off x="4319280" y="3711600"/>
              <a:ext cx="137880" cy="1170000"/>
            </a:xfrm>
            <a:prstGeom prst="rect">
              <a:avLst/>
            </a:prstGeom>
            <a:solidFill>
              <a:srgbClr val="a5b592"/>
            </a:solidFill>
            <a:ln w="3816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239" name="Chord 10"/>
            <p:cNvSpPr/>
            <p:nvPr/>
          </p:nvSpPr>
          <p:spPr>
            <a:xfrm>
              <a:off x="4214520" y="4881600"/>
              <a:ext cx="415800" cy="447480"/>
            </a:xfrm>
            <a:custGeom>
              <a:avLst/>
              <a:gdLst/>
              <a:ahLst/>
              <a:rect l="l" t="t" r="r" b="b"/>
              <a:pathLst>
                <a:path w="367400" h="346041">
                  <a:moveTo>
                    <a:pt x="309650" y="298971"/>
                  </a:moveTo>
                  <a:cubicBezTo>
                    <a:pt x="251870" y="350228"/>
                    <a:pt x="165672" y="360736"/>
                    <a:pt x="95942" y="325021"/>
                  </a:cubicBezTo>
                  <a:cubicBezTo>
                    <a:pt x="20437" y="286349"/>
                    <a:pt x="-16507" y="203537"/>
                    <a:pt x="7011" y="125677"/>
                  </a:cubicBezTo>
                  <a:cubicBezTo>
                    <a:pt x="29475" y="51305"/>
                    <a:pt x="101604" y="0"/>
                    <a:pt x="183700" y="0"/>
                  </a:cubicBezTo>
                  <a:lnTo>
                    <a:pt x="309650" y="298971"/>
                  </a:lnTo>
                  <a:close/>
                </a:path>
              </a:pathLst>
            </a:custGeom>
            <a:solidFill>
              <a:srgbClr val="a5b592"/>
            </a:solidFill>
            <a:ln w="38160">
              <a:solidFill>
                <a:srgbClr val="78846a"/>
              </a:solidFill>
              <a:round/>
            </a:ln>
          </p:spPr>
          <p:style>
            <a:lnRef idx="0"/>
            <a:fillRef idx="0"/>
            <a:effectRef idx="0"/>
            <a:fontRef idx="minor"/>
          </p:style>
          <p:txBody>
            <a:bodyPr lIns="90000" rIns="90000" tIns="46800" bIns="46800" anchor="ctr">
              <a:noAutofit/>
            </a:bodyPr>
            <a:p>
              <a:endParaRPr b="0" lang="en-US" sz="3200" spc="-1" strike="noStrike">
                <a:solidFill>
                  <a:srgbClr val="ffffff"/>
                </a:solidFill>
                <a:latin typeface="Arial"/>
              </a:endParaRPr>
            </a:p>
          </p:txBody>
        </p:sp>
        <p:sp>
          <p:nvSpPr>
            <p:cNvPr id="240" name="Trapezoid 11"/>
            <p:cNvSpPr/>
            <p:nvPr/>
          </p:nvSpPr>
          <p:spPr>
            <a:xfrm>
              <a:off x="5567400" y="3917880"/>
              <a:ext cx="588960" cy="722160"/>
            </a:xfrm>
            <a:prstGeom prst="pie">
              <a:avLst/>
            </a:prstGeom>
            <a:solidFill>
              <a:srgbClr val="a5b592"/>
            </a:solidFill>
            <a:ln w="3816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Constantia"/>
                </a:rPr>
                <a:t>c</a:t>
              </a:r>
              <a:endParaRPr b="0" lang="en-US" sz="1800" spc="-1" strike="noStrike">
                <a:solidFill>
                  <a:srgbClr val="ffffff"/>
                </a:solidFill>
                <a:latin typeface="Arial"/>
              </a:endParaRPr>
            </a:p>
          </p:txBody>
        </p:sp>
        <p:sp>
          <p:nvSpPr>
            <p:cNvPr id="241" name="Trapezoid 12"/>
            <p:cNvSpPr/>
            <p:nvPr/>
          </p:nvSpPr>
          <p:spPr>
            <a:xfrm>
              <a:off x="5672160" y="3951360"/>
              <a:ext cx="345960" cy="344520"/>
            </a:xfrm>
            <a:custGeom>
              <a:avLst/>
              <a:gdLst/>
              <a:ahLst/>
              <a:rect l="l" t="t" r="r" b="b"/>
              <a:pathLst>
                <a:path w="305700" h="266279">
                  <a:moveTo>
                    <a:pt x="0" y="266279"/>
                  </a:moveTo>
                  <a:lnTo>
                    <a:pt x="66570" y="0"/>
                  </a:lnTo>
                  <a:lnTo>
                    <a:pt x="239130" y="0"/>
                  </a:lnTo>
                  <a:lnTo>
                    <a:pt x="305700" y="266279"/>
                  </a:lnTo>
                  <a:lnTo>
                    <a:pt x="0" y="266279"/>
                  </a:lnTo>
                  <a:close/>
                </a:path>
              </a:pathLst>
            </a:custGeom>
            <a:solidFill>
              <a:srgbClr val="000000"/>
            </a:solidFill>
            <a:ln w="38160">
              <a:solidFill>
                <a:srgbClr val="78846a"/>
              </a:solidFill>
              <a:round/>
            </a:ln>
          </p:spPr>
          <p:style>
            <a:lnRef idx="0"/>
            <a:fillRef idx="0"/>
            <a:effectRef idx="0"/>
            <a:fontRef idx="minor"/>
          </p:style>
          <p:txBody>
            <a:bodyPr lIns="90000" rIns="90000" tIns="46800" bIns="46800" anchor="ctr">
              <a:noAutofit/>
            </a:bodyPr>
            <a:p>
              <a:endParaRPr b="0" lang="en-US" sz="3200" spc="-1" strike="noStrike">
                <a:solidFill>
                  <a:srgbClr val="ffffff"/>
                </a:solidFill>
                <a:latin typeface="Arial"/>
              </a:endParaRPr>
            </a:p>
          </p:txBody>
        </p:sp>
        <p:sp>
          <p:nvSpPr>
            <p:cNvPr id="242" name="Oval 13"/>
            <p:cNvSpPr/>
            <p:nvPr/>
          </p:nvSpPr>
          <p:spPr>
            <a:xfrm>
              <a:off x="5810040" y="4124160"/>
              <a:ext cx="102960" cy="137880"/>
            </a:xfrm>
            <a:prstGeom prst="ellipse">
              <a:avLst/>
            </a:prstGeom>
            <a:solidFill>
              <a:srgbClr val="e3beca"/>
            </a:solidFill>
            <a:ln w="3816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243" name="Freeform 14"/>
            <p:cNvSpPr/>
            <p:nvPr/>
          </p:nvSpPr>
          <p:spPr>
            <a:xfrm>
              <a:off x="5767200" y="4237200"/>
              <a:ext cx="185400" cy="52200"/>
            </a:xfrm>
            <a:custGeom>
              <a:avLst/>
              <a:gdLst/>
              <a:ahLst/>
              <a:rect l="l" t="t" r="r" b="b"/>
              <a:pathLst>
                <a:path w="408229" h="117763">
                  <a:moveTo>
                    <a:pt x="357429" y="110836"/>
                  </a:moveTo>
                  <a:cubicBezTo>
                    <a:pt x="408229" y="103909"/>
                    <a:pt x="340122" y="82275"/>
                    <a:pt x="329720" y="69273"/>
                  </a:cubicBezTo>
                  <a:cubicBezTo>
                    <a:pt x="312537" y="47795"/>
                    <a:pt x="284453" y="25856"/>
                    <a:pt x="260448" y="13854"/>
                  </a:cubicBezTo>
                  <a:cubicBezTo>
                    <a:pt x="247386" y="7323"/>
                    <a:pt x="232739" y="4618"/>
                    <a:pt x="218884" y="0"/>
                  </a:cubicBezTo>
                  <a:cubicBezTo>
                    <a:pt x="168084" y="4618"/>
                    <a:pt x="117046" y="7112"/>
                    <a:pt x="66484" y="13854"/>
                  </a:cubicBezTo>
                  <a:cubicBezTo>
                    <a:pt x="47610" y="16371"/>
                    <a:pt x="18567" y="10207"/>
                    <a:pt x="11066" y="27709"/>
                  </a:cubicBezTo>
                  <a:cubicBezTo>
                    <a:pt x="0" y="53529"/>
                    <a:pt x="20302" y="83127"/>
                    <a:pt x="24920" y="110836"/>
                  </a:cubicBezTo>
                  <a:cubicBezTo>
                    <a:pt x="348189" y="96781"/>
                    <a:pt x="306629" y="117763"/>
                    <a:pt x="357429" y="110836"/>
                  </a:cubicBezTo>
                  <a:close/>
                </a:path>
              </a:pathLst>
            </a:custGeom>
            <a:solidFill>
              <a:srgbClr val="ffff00"/>
            </a:solidFill>
            <a:ln w="38160">
              <a:solidFill>
                <a:srgbClr val="78846a"/>
              </a:solidFill>
              <a:round/>
            </a:ln>
          </p:spPr>
          <p:style>
            <a:lnRef idx="0"/>
            <a:fillRef idx="0"/>
            <a:effectRef idx="0"/>
            <a:fontRef idx="minor"/>
          </p:style>
          <p:txBody>
            <a:bodyPr lIns="90000" rIns="90000" tIns="5400" bIns="5400" anchor="ctr">
              <a:noAutofit/>
            </a:bodyPr>
            <a:p>
              <a:endParaRPr b="0" lang="en-US" sz="3200" spc="-1" strike="noStrike">
                <a:solidFill>
                  <a:srgbClr val="ffffff"/>
                </a:solidFill>
                <a:latin typeface="Arial"/>
              </a:endParaRPr>
            </a:p>
          </p:txBody>
        </p:sp>
        <p:pic>
          <p:nvPicPr>
            <p:cNvPr id="244" name="Group 85" descr=""/>
            <p:cNvPicPr/>
            <p:nvPr/>
          </p:nvPicPr>
          <p:blipFill>
            <a:blip r:embed="rId1"/>
            <a:stretch/>
          </p:blipFill>
          <p:spPr>
            <a:xfrm>
              <a:off x="4974120" y="3340440"/>
              <a:ext cx="896040" cy="530280"/>
            </a:xfrm>
            <a:prstGeom prst="rect">
              <a:avLst/>
            </a:prstGeom>
            <a:ln w="0">
              <a:noFill/>
            </a:ln>
          </p:spPr>
        </p:pic>
        <p:sp>
          <p:nvSpPr>
            <p:cNvPr id="245" name="Rectangle 88"/>
            <p:cNvSpPr/>
            <p:nvPr/>
          </p:nvSpPr>
          <p:spPr>
            <a:xfrm>
              <a:off x="6975360" y="3654360"/>
              <a:ext cx="52200" cy="393480"/>
            </a:xfrm>
            <a:prstGeom prst="rect">
              <a:avLst/>
            </a:prstGeom>
            <a:solidFill>
              <a:srgbClr val="a5b592"/>
            </a:solidFill>
            <a:ln w="38160">
              <a:solidFill>
                <a:srgbClr val="78846a"/>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pic>
          <p:nvPicPr>
            <p:cNvPr id="246" name="Group 97" descr=""/>
            <p:cNvPicPr/>
            <p:nvPr/>
          </p:nvPicPr>
          <p:blipFill>
            <a:blip r:embed="rId2"/>
            <a:stretch/>
          </p:blipFill>
          <p:spPr>
            <a:xfrm>
              <a:off x="5315760" y="3633120"/>
              <a:ext cx="902160" cy="530280"/>
            </a:xfrm>
            <a:prstGeom prst="rect">
              <a:avLst/>
            </a:prstGeom>
            <a:ln w="0">
              <a:noFill/>
            </a:ln>
          </p:spPr>
        </p:pic>
        <p:sp>
          <p:nvSpPr>
            <p:cNvPr id="247" name="Arc 154"/>
            <p:cNvSpPr/>
            <p:nvPr/>
          </p:nvSpPr>
          <p:spPr>
            <a:xfrm>
              <a:off x="2576160" y="4935600"/>
              <a:ext cx="344160" cy="1084320"/>
            </a:xfrm>
            <a:custGeom>
              <a:avLst/>
              <a:gdLst/>
              <a:ahLst/>
              <a:rect l="l" t="t" r="r" b="b"/>
              <a:pathLst>
                <a:path stroke="0" w="304297" h="838105">
                  <a:moveTo>
                    <a:pt x="152148" y="0"/>
                  </a:moveTo>
                  <a:cubicBezTo>
                    <a:pt x="232549" y="0"/>
                    <a:pt x="299072" y="172293"/>
                    <a:pt x="304010" y="393317"/>
                  </a:cubicBezTo>
                  <a:cubicBezTo>
                    <a:pt x="306752" y="516077"/>
                    <a:pt x="289776" y="635957"/>
                    <a:pt x="257580" y="721184"/>
                  </a:cubicBezTo>
                  <a:lnTo>
                    <a:pt x="152149" y="419053"/>
                  </a:lnTo>
                  <a:cubicBezTo>
                    <a:pt x="152149" y="279369"/>
                    <a:pt x="152148" y="139684"/>
                    <a:pt x="152148" y="0"/>
                  </a:cubicBezTo>
                  <a:close/>
                </a:path>
                <a:path fill="none" w="304297" h="838105">
                  <a:moveTo>
                    <a:pt x="152148" y="0"/>
                  </a:moveTo>
                  <a:cubicBezTo>
                    <a:pt x="232549" y="0"/>
                    <a:pt x="299072" y="172293"/>
                    <a:pt x="304010" y="393317"/>
                  </a:cubicBezTo>
                  <a:cubicBezTo>
                    <a:pt x="306752" y="516077"/>
                    <a:pt x="289776" y="635957"/>
                    <a:pt x="257580" y="721184"/>
                  </a:cubicBezTo>
                </a:path>
              </a:pathLst>
            </a:custGeom>
            <a:noFill/>
            <a:ln w="12600">
              <a:solidFill>
                <a:srgbClr val="222613"/>
              </a:solidFill>
              <a:round/>
            </a:ln>
          </p:spPr>
          <p:style>
            <a:lnRef idx="0"/>
            <a:fillRef idx="0"/>
            <a:effectRef idx="0"/>
            <a:fontRef idx="minor"/>
          </p:style>
          <p:txBody>
            <a:bodyPr lIns="90000" rIns="90000" tIns="46800" bIns="46800" anchor="ctr">
              <a:noAutofit/>
            </a:bodyPr>
            <a:p>
              <a:endParaRPr b="0" lang="en-US" sz="3200" spc="-1" strike="noStrike">
                <a:solidFill>
                  <a:srgbClr val="ffffff"/>
                </a:solidFill>
                <a:latin typeface="Arial"/>
              </a:endParaRPr>
            </a:p>
          </p:txBody>
        </p:sp>
        <p:sp>
          <p:nvSpPr>
            <p:cNvPr id="248" name="Arc 155"/>
            <p:cNvSpPr/>
            <p:nvPr/>
          </p:nvSpPr>
          <p:spPr>
            <a:xfrm rot="10800000">
              <a:off x="3052440" y="4754520"/>
              <a:ext cx="344160" cy="1084320"/>
            </a:xfrm>
            <a:custGeom>
              <a:avLst/>
              <a:gdLst/>
              <a:ahLst/>
              <a:rect l="l" t="t" r="r" b="b"/>
              <a:pathLst>
                <a:path stroke="0" w="304297" h="838105">
                  <a:moveTo>
                    <a:pt x="152148" y="0"/>
                  </a:moveTo>
                  <a:cubicBezTo>
                    <a:pt x="232549" y="0"/>
                    <a:pt x="299072" y="172293"/>
                    <a:pt x="304010" y="393317"/>
                  </a:cubicBezTo>
                  <a:cubicBezTo>
                    <a:pt x="306752" y="516077"/>
                    <a:pt x="289776" y="635957"/>
                    <a:pt x="257580" y="721184"/>
                  </a:cubicBezTo>
                  <a:lnTo>
                    <a:pt x="152149" y="419053"/>
                  </a:lnTo>
                  <a:cubicBezTo>
                    <a:pt x="152149" y="279369"/>
                    <a:pt x="152148" y="139684"/>
                    <a:pt x="152148" y="0"/>
                  </a:cubicBezTo>
                  <a:close/>
                </a:path>
                <a:path fill="none" w="304297" h="838105">
                  <a:moveTo>
                    <a:pt x="152148" y="0"/>
                  </a:moveTo>
                  <a:cubicBezTo>
                    <a:pt x="232549" y="0"/>
                    <a:pt x="299072" y="172293"/>
                    <a:pt x="304010" y="393317"/>
                  </a:cubicBezTo>
                  <a:cubicBezTo>
                    <a:pt x="306752" y="516077"/>
                    <a:pt x="289776" y="635957"/>
                    <a:pt x="257580" y="721184"/>
                  </a:cubicBezTo>
                </a:path>
              </a:pathLst>
            </a:custGeom>
            <a:noFill/>
            <a:ln w="12600">
              <a:solidFill>
                <a:srgbClr val="222613"/>
              </a:solidFill>
              <a:round/>
            </a:ln>
          </p:spPr>
          <p:style>
            <a:lnRef idx="0"/>
            <a:fillRef idx="0"/>
            <a:effectRef idx="0"/>
            <a:fontRef idx="minor"/>
          </p:style>
          <p:txBody>
            <a:bodyPr lIns="90000" rIns="90000" tIns="46800" bIns="46800" anchor="ctr">
              <a:noAutofit/>
            </a:bodyPr>
            <a:p>
              <a:endParaRPr b="0" lang="en-US" sz="3200" spc="-1" strike="noStrike">
                <a:solidFill>
                  <a:srgbClr val="ffffff"/>
                </a:solidFill>
                <a:latin typeface="Arial"/>
              </a:endParaRPr>
            </a:p>
          </p:txBody>
        </p:sp>
        <p:grpSp>
          <p:nvGrpSpPr>
            <p:cNvPr id="249" name="Group 169"/>
            <p:cNvGrpSpPr/>
            <p:nvPr/>
          </p:nvGrpSpPr>
          <p:grpSpPr>
            <a:xfrm>
              <a:off x="1981080" y="3200400"/>
              <a:ext cx="1794240" cy="2267280"/>
              <a:chOff x="1981080" y="3200400"/>
              <a:chExt cx="1794240" cy="2267280"/>
            </a:xfrm>
          </p:grpSpPr>
          <p:sp>
            <p:nvSpPr>
              <p:cNvPr id="250" name="Freeform 158"/>
              <p:cNvSpPr/>
              <p:nvPr/>
            </p:nvSpPr>
            <p:spPr>
              <a:xfrm>
                <a:off x="1989000" y="4048200"/>
                <a:ext cx="828720" cy="1311840"/>
              </a:xfrm>
              <a:custGeom>
                <a:avLst/>
                <a:gdLst/>
                <a:ahLst/>
                <a:rect l="l" t="t" r="r" b="b"/>
                <a:pathLst>
                  <a:path w="731520" h="1090363">
                    <a:moveTo>
                      <a:pt x="731520" y="1090363"/>
                    </a:moveTo>
                    <a:cubicBezTo>
                      <a:pt x="660906" y="1074671"/>
                      <a:pt x="628837" y="1070520"/>
                      <a:pt x="556260" y="1037023"/>
                    </a:cubicBezTo>
                    <a:cubicBezTo>
                      <a:pt x="524221" y="1022236"/>
                      <a:pt x="495358" y="1001363"/>
                      <a:pt x="464820" y="983683"/>
                    </a:cubicBezTo>
                    <a:cubicBezTo>
                      <a:pt x="447098" y="973423"/>
                      <a:pt x="427212" y="966313"/>
                      <a:pt x="411480" y="953203"/>
                    </a:cubicBezTo>
                    <a:cubicBezTo>
                      <a:pt x="381000" y="927803"/>
                      <a:pt x="348095" y="905058"/>
                      <a:pt x="320040" y="877003"/>
                    </a:cubicBezTo>
                    <a:cubicBezTo>
                      <a:pt x="100375" y="657338"/>
                      <a:pt x="308752" y="871234"/>
                      <a:pt x="190500" y="739843"/>
                    </a:cubicBezTo>
                    <a:cubicBezTo>
                      <a:pt x="180888" y="729163"/>
                      <a:pt x="169371" y="720272"/>
                      <a:pt x="160020" y="709363"/>
                    </a:cubicBezTo>
                    <a:cubicBezTo>
                      <a:pt x="138851" y="684666"/>
                      <a:pt x="111141" y="663364"/>
                      <a:pt x="99060" y="633163"/>
                    </a:cubicBezTo>
                    <a:cubicBezTo>
                      <a:pt x="64578" y="546957"/>
                      <a:pt x="87924" y="576307"/>
                      <a:pt x="45720" y="534103"/>
                    </a:cubicBezTo>
                    <a:cubicBezTo>
                      <a:pt x="43180" y="523943"/>
                      <a:pt x="41412" y="513558"/>
                      <a:pt x="38100" y="503623"/>
                    </a:cubicBezTo>
                    <a:cubicBezTo>
                      <a:pt x="33775" y="490647"/>
                      <a:pt x="26883" y="478596"/>
                      <a:pt x="22860" y="465523"/>
                    </a:cubicBezTo>
                    <a:cubicBezTo>
                      <a:pt x="16700" y="445504"/>
                      <a:pt x="12700" y="424883"/>
                      <a:pt x="7620" y="404563"/>
                    </a:cubicBezTo>
                    <a:lnTo>
                      <a:pt x="0" y="374083"/>
                    </a:lnTo>
                    <a:cubicBezTo>
                      <a:pt x="5080" y="302963"/>
                      <a:pt x="8585" y="231713"/>
                      <a:pt x="15240" y="160723"/>
                    </a:cubicBezTo>
                    <a:cubicBezTo>
                      <a:pt x="16218" y="150296"/>
                      <a:pt x="18176" y="139610"/>
                      <a:pt x="22860" y="130243"/>
                    </a:cubicBezTo>
                    <a:cubicBezTo>
                      <a:pt x="28540" y="118884"/>
                      <a:pt x="37455" y="109406"/>
                      <a:pt x="45720" y="99763"/>
                    </a:cubicBezTo>
                    <a:cubicBezTo>
                      <a:pt x="64535" y="77812"/>
                      <a:pt x="88502" y="59322"/>
                      <a:pt x="114300" y="46423"/>
                    </a:cubicBezTo>
                    <a:cubicBezTo>
                      <a:pt x="124460" y="41343"/>
                      <a:pt x="134917" y="36819"/>
                      <a:pt x="144780" y="31183"/>
                    </a:cubicBezTo>
                    <a:cubicBezTo>
                      <a:pt x="152731" y="26639"/>
                      <a:pt x="159065" y="19159"/>
                      <a:pt x="167640" y="15943"/>
                    </a:cubicBezTo>
                    <a:cubicBezTo>
                      <a:pt x="179767" y="11395"/>
                      <a:pt x="193040" y="10863"/>
                      <a:pt x="205740" y="8323"/>
                    </a:cubicBezTo>
                    <a:cubicBezTo>
                      <a:pt x="318085" y="16348"/>
                      <a:pt x="280533" y="0"/>
                      <a:pt x="327660" y="23563"/>
                    </a:cubicBezTo>
                  </a:path>
                </a:pathLst>
              </a:custGeom>
              <a:noFill/>
              <a:ln w="12600">
                <a:solidFill>
                  <a:srgbClr val="222613"/>
                </a:solidFill>
                <a:round/>
              </a:ln>
            </p:spPr>
            <p:style>
              <a:lnRef idx="0"/>
              <a:fillRef idx="0"/>
              <a:effectRef idx="0"/>
              <a:fontRef idx="minor"/>
            </p:style>
            <p:txBody>
              <a:bodyPr lIns="90000" rIns="90000" tIns="46800" bIns="46800" anchor="ctr">
                <a:noAutofit/>
              </a:bodyPr>
              <a:p>
                <a:endParaRPr b="0" lang="en-US" sz="3200" spc="-1" strike="noStrike">
                  <a:solidFill>
                    <a:srgbClr val="ffffff"/>
                  </a:solidFill>
                  <a:latin typeface="Arial"/>
                </a:endParaRPr>
              </a:p>
            </p:txBody>
          </p:sp>
          <p:sp>
            <p:nvSpPr>
              <p:cNvPr id="251" name="Freeform 159"/>
              <p:cNvSpPr/>
              <p:nvPr/>
            </p:nvSpPr>
            <p:spPr>
              <a:xfrm>
                <a:off x="1981080" y="3200400"/>
                <a:ext cx="1484640" cy="1182960"/>
              </a:xfrm>
              <a:custGeom>
                <a:avLst/>
                <a:gdLst/>
                <a:ahLst/>
                <a:rect l="l" t="t" r="r" b="b"/>
                <a:pathLst>
                  <a:path w="1311337" h="914400">
                    <a:moveTo>
                      <a:pt x="15240" y="914400"/>
                    </a:moveTo>
                    <a:cubicBezTo>
                      <a:pt x="12700" y="878840"/>
                      <a:pt x="11785" y="843126"/>
                      <a:pt x="7620" y="807720"/>
                    </a:cubicBezTo>
                    <a:cubicBezTo>
                      <a:pt x="6682" y="799743"/>
                      <a:pt x="0" y="792892"/>
                      <a:pt x="0" y="784860"/>
                    </a:cubicBezTo>
                    <a:cubicBezTo>
                      <a:pt x="0" y="703540"/>
                      <a:pt x="1538" y="622112"/>
                      <a:pt x="7620" y="541020"/>
                    </a:cubicBezTo>
                    <a:cubicBezTo>
                      <a:pt x="9187" y="520133"/>
                      <a:pt x="13493" y="498794"/>
                      <a:pt x="22860" y="480060"/>
                    </a:cubicBezTo>
                    <a:lnTo>
                      <a:pt x="38100" y="449580"/>
                    </a:lnTo>
                    <a:cubicBezTo>
                      <a:pt x="40640" y="436880"/>
                      <a:pt x="41998" y="423885"/>
                      <a:pt x="45720" y="411480"/>
                    </a:cubicBezTo>
                    <a:cubicBezTo>
                      <a:pt x="59933" y="364102"/>
                      <a:pt x="56337" y="385280"/>
                      <a:pt x="76200" y="350520"/>
                    </a:cubicBezTo>
                    <a:cubicBezTo>
                      <a:pt x="81836" y="340657"/>
                      <a:pt x="85804" y="329903"/>
                      <a:pt x="91440" y="320040"/>
                    </a:cubicBezTo>
                    <a:cubicBezTo>
                      <a:pt x="106322" y="293996"/>
                      <a:pt x="117616" y="285953"/>
                      <a:pt x="137160" y="259080"/>
                    </a:cubicBezTo>
                    <a:cubicBezTo>
                      <a:pt x="151106" y="239904"/>
                      <a:pt x="199117" y="161895"/>
                      <a:pt x="213360" y="152400"/>
                    </a:cubicBezTo>
                    <a:cubicBezTo>
                      <a:pt x="277983" y="109318"/>
                      <a:pt x="242697" y="130111"/>
                      <a:pt x="320040" y="91440"/>
                    </a:cubicBezTo>
                    <a:cubicBezTo>
                      <a:pt x="330200" y="86360"/>
                      <a:pt x="341069" y="82501"/>
                      <a:pt x="350520" y="76200"/>
                    </a:cubicBezTo>
                    <a:cubicBezTo>
                      <a:pt x="358140" y="71120"/>
                      <a:pt x="364805" y="64176"/>
                      <a:pt x="373380" y="60960"/>
                    </a:cubicBezTo>
                    <a:cubicBezTo>
                      <a:pt x="385507" y="56412"/>
                      <a:pt x="398780" y="55880"/>
                      <a:pt x="411480" y="53340"/>
                    </a:cubicBezTo>
                    <a:cubicBezTo>
                      <a:pt x="421640" y="48260"/>
                      <a:pt x="431519" y="42575"/>
                      <a:pt x="441960" y="38100"/>
                    </a:cubicBezTo>
                    <a:cubicBezTo>
                      <a:pt x="486012" y="19221"/>
                      <a:pt x="498976" y="33107"/>
                      <a:pt x="563880" y="38100"/>
                    </a:cubicBezTo>
                    <a:lnTo>
                      <a:pt x="609600" y="53340"/>
                    </a:lnTo>
                    <a:lnTo>
                      <a:pt x="632460" y="60960"/>
                    </a:lnTo>
                    <a:cubicBezTo>
                      <a:pt x="671851" y="120046"/>
                      <a:pt x="657148" y="89304"/>
                      <a:pt x="678180" y="152400"/>
                    </a:cubicBezTo>
                    <a:lnTo>
                      <a:pt x="685800" y="175260"/>
                    </a:lnTo>
                    <a:cubicBezTo>
                      <a:pt x="683260" y="182880"/>
                      <a:pt x="686212" y="198120"/>
                      <a:pt x="678180" y="198120"/>
                    </a:cubicBezTo>
                    <a:cubicBezTo>
                      <a:pt x="670148" y="198120"/>
                      <a:pt x="670560" y="183292"/>
                      <a:pt x="670560" y="175260"/>
                    </a:cubicBezTo>
                    <a:cubicBezTo>
                      <a:pt x="670560" y="137075"/>
                      <a:pt x="673963" y="98911"/>
                      <a:pt x="678180" y="60960"/>
                    </a:cubicBezTo>
                    <a:cubicBezTo>
                      <a:pt x="679067" y="52977"/>
                      <a:pt x="680120" y="43780"/>
                      <a:pt x="685800" y="38100"/>
                    </a:cubicBezTo>
                    <a:cubicBezTo>
                      <a:pt x="716041" y="7859"/>
                      <a:pt x="727583" y="8604"/>
                      <a:pt x="762000" y="0"/>
                    </a:cubicBezTo>
                    <a:cubicBezTo>
                      <a:pt x="772160" y="2540"/>
                      <a:pt x="782257" y="5348"/>
                      <a:pt x="792480" y="7620"/>
                    </a:cubicBezTo>
                    <a:cubicBezTo>
                      <a:pt x="805123" y="10430"/>
                      <a:pt x="818453" y="10692"/>
                      <a:pt x="830580" y="15240"/>
                    </a:cubicBezTo>
                    <a:cubicBezTo>
                      <a:pt x="839155" y="18456"/>
                      <a:pt x="844865" y="27264"/>
                      <a:pt x="853440" y="30480"/>
                    </a:cubicBezTo>
                    <a:cubicBezTo>
                      <a:pt x="865567" y="35028"/>
                      <a:pt x="878897" y="35290"/>
                      <a:pt x="891540" y="38100"/>
                    </a:cubicBezTo>
                    <a:cubicBezTo>
                      <a:pt x="901763" y="40372"/>
                      <a:pt x="911950" y="42843"/>
                      <a:pt x="922020" y="45720"/>
                    </a:cubicBezTo>
                    <a:cubicBezTo>
                      <a:pt x="929743" y="47927"/>
                      <a:pt x="937131" y="51227"/>
                      <a:pt x="944880" y="53340"/>
                    </a:cubicBezTo>
                    <a:cubicBezTo>
                      <a:pt x="965087" y="58851"/>
                      <a:pt x="985969" y="61956"/>
                      <a:pt x="1005840" y="68580"/>
                    </a:cubicBezTo>
                    <a:cubicBezTo>
                      <a:pt x="1013460" y="71120"/>
                      <a:pt x="1020777" y="74880"/>
                      <a:pt x="1028700" y="76200"/>
                    </a:cubicBezTo>
                    <a:cubicBezTo>
                      <a:pt x="1051388" y="79981"/>
                      <a:pt x="1074420" y="81280"/>
                      <a:pt x="1097280" y="83820"/>
                    </a:cubicBezTo>
                    <a:cubicBezTo>
                      <a:pt x="1112520" y="93980"/>
                      <a:pt x="1137208" y="96924"/>
                      <a:pt x="1143000" y="114300"/>
                    </a:cubicBezTo>
                    <a:cubicBezTo>
                      <a:pt x="1156391" y="154474"/>
                      <a:pt x="1141769" y="121967"/>
                      <a:pt x="1173480" y="160020"/>
                    </a:cubicBezTo>
                    <a:cubicBezTo>
                      <a:pt x="1207308" y="200614"/>
                      <a:pt x="1173429" y="164500"/>
                      <a:pt x="1196340" y="205740"/>
                    </a:cubicBezTo>
                    <a:cubicBezTo>
                      <a:pt x="1230197" y="266682"/>
                      <a:pt x="1220442" y="231499"/>
                      <a:pt x="1242060" y="281940"/>
                    </a:cubicBezTo>
                    <a:cubicBezTo>
                      <a:pt x="1252292" y="305815"/>
                      <a:pt x="1252733" y="323119"/>
                      <a:pt x="1257300" y="350520"/>
                    </a:cubicBezTo>
                    <a:cubicBezTo>
                      <a:pt x="1259840" y="383540"/>
                      <a:pt x="1251874" y="419140"/>
                      <a:pt x="1264920" y="449580"/>
                    </a:cubicBezTo>
                    <a:cubicBezTo>
                      <a:pt x="1270022" y="461484"/>
                      <a:pt x="1297760" y="445365"/>
                      <a:pt x="1303020" y="457200"/>
                    </a:cubicBezTo>
                    <a:cubicBezTo>
                      <a:pt x="1311337" y="475913"/>
                      <a:pt x="1302288" y="498875"/>
                      <a:pt x="1295400" y="518160"/>
                    </a:cubicBezTo>
                    <a:cubicBezTo>
                      <a:pt x="1289240" y="535409"/>
                      <a:pt x="1264920" y="563880"/>
                      <a:pt x="1264920" y="563880"/>
                    </a:cubicBezTo>
                  </a:path>
                </a:pathLst>
              </a:custGeom>
              <a:noFill/>
              <a:ln w="12600">
                <a:solidFill>
                  <a:srgbClr val="222613"/>
                </a:solidFill>
                <a:round/>
              </a:ln>
            </p:spPr>
            <p:style>
              <a:lnRef idx="0"/>
              <a:fillRef idx="0"/>
              <a:effectRef idx="0"/>
              <a:fontRef idx="minor"/>
            </p:style>
            <p:txBody>
              <a:bodyPr lIns="90000" rIns="90000" tIns="46800" bIns="46800" anchor="ctr">
                <a:noAutofit/>
              </a:bodyPr>
              <a:p>
                <a:endParaRPr b="0" lang="en-US" sz="3200" spc="-1" strike="noStrike">
                  <a:solidFill>
                    <a:srgbClr val="ffffff"/>
                  </a:solidFill>
                  <a:latin typeface="Arial"/>
                </a:endParaRPr>
              </a:p>
            </p:txBody>
          </p:sp>
          <p:sp>
            <p:nvSpPr>
              <p:cNvPr id="252" name="Freeform 160"/>
              <p:cNvSpPr/>
              <p:nvPr/>
            </p:nvSpPr>
            <p:spPr>
              <a:xfrm>
                <a:off x="3318120" y="3683160"/>
                <a:ext cx="457200" cy="1278360"/>
              </a:xfrm>
              <a:custGeom>
                <a:avLst/>
                <a:gdLst/>
                <a:ahLst/>
                <a:rect l="l" t="t" r="r" b="b"/>
                <a:pathLst>
                  <a:path w="403860" h="987524">
                    <a:moveTo>
                      <a:pt x="0" y="30480"/>
                    </a:moveTo>
                    <a:cubicBezTo>
                      <a:pt x="50993" y="11358"/>
                      <a:pt x="66924" y="0"/>
                      <a:pt x="121920" y="0"/>
                    </a:cubicBezTo>
                    <a:cubicBezTo>
                      <a:pt x="142398" y="0"/>
                      <a:pt x="162560" y="5080"/>
                      <a:pt x="182880" y="7620"/>
                    </a:cubicBezTo>
                    <a:cubicBezTo>
                      <a:pt x="193040" y="15240"/>
                      <a:pt x="204817" y="21083"/>
                      <a:pt x="213360" y="30480"/>
                    </a:cubicBezTo>
                    <a:cubicBezTo>
                      <a:pt x="230446" y="49274"/>
                      <a:pt x="244991" y="70306"/>
                      <a:pt x="259080" y="91440"/>
                    </a:cubicBezTo>
                    <a:cubicBezTo>
                      <a:pt x="264160" y="99060"/>
                      <a:pt x="268457" y="107265"/>
                      <a:pt x="274320" y="114300"/>
                    </a:cubicBezTo>
                    <a:cubicBezTo>
                      <a:pt x="302975" y="148686"/>
                      <a:pt x="291781" y="123902"/>
                      <a:pt x="312420" y="160020"/>
                    </a:cubicBezTo>
                    <a:cubicBezTo>
                      <a:pt x="318056" y="169883"/>
                      <a:pt x="321058" y="181257"/>
                      <a:pt x="327660" y="190500"/>
                    </a:cubicBezTo>
                    <a:cubicBezTo>
                      <a:pt x="333924" y="199269"/>
                      <a:pt x="344256" y="204591"/>
                      <a:pt x="350520" y="213360"/>
                    </a:cubicBezTo>
                    <a:cubicBezTo>
                      <a:pt x="376947" y="250358"/>
                      <a:pt x="356797" y="233535"/>
                      <a:pt x="373380" y="266700"/>
                    </a:cubicBezTo>
                    <a:cubicBezTo>
                      <a:pt x="377476" y="274891"/>
                      <a:pt x="384901" y="281191"/>
                      <a:pt x="388620" y="289560"/>
                    </a:cubicBezTo>
                    <a:cubicBezTo>
                      <a:pt x="395144" y="304240"/>
                      <a:pt x="403860" y="335280"/>
                      <a:pt x="403860" y="335280"/>
                    </a:cubicBezTo>
                    <a:cubicBezTo>
                      <a:pt x="401320" y="401320"/>
                      <a:pt x="400636" y="467458"/>
                      <a:pt x="396240" y="533400"/>
                    </a:cubicBezTo>
                    <a:cubicBezTo>
                      <a:pt x="395120" y="550198"/>
                      <a:pt x="385452" y="570415"/>
                      <a:pt x="381000" y="586740"/>
                    </a:cubicBezTo>
                    <a:cubicBezTo>
                      <a:pt x="375489" y="606947"/>
                      <a:pt x="370840" y="627380"/>
                      <a:pt x="365760" y="647700"/>
                    </a:cubicBezTo>
                    <a:cubicBezTo>
                      <a:pt x="363220" y="657860"/>
                      <a:pt x="363949" y="669466"/>
                      <a:pt x="358140" y="678180"/>
                    </a:cubicBezTo>
                    <a:lnTo>
                      <a:pt x="342900" y="701040"/>
                    </a:lnTo>
                    <a:cubicBezTo>
                      <a:pt x="327041" y="764475"/>
                      <a:pt x="346352" y="701757"/>
                      <a:pt x="320040" y="754380"/>
                    </a:cubicBezTo>
                    <a:cubicBezTo>
                      <a:pt x="309305" y="775850"/>
                      <a:pt x="310771" y="813350"/>
                      <a:pt x="281940" y="822960"/>
                    </a:cubicBezTo>
                    <a:lnTo>
                      <a:pt x="259080" y="830580"/>
                    </a:lnTo>
                    <a:cubicBezTo>
                      <a:pt x="254000" y="838200"/>
                      <a:pt x="250316" y="846964"/>
                      <a:pt x="243840" y="853440"/>
                    </a:cubicBezTo>
                    <a:cubicBezTo>
                      <a:pt x="225535" y="871745"/>
                      <a:pt x="219811" y="867004"/>
                      <a:pt x="198120" y="876300"/>
                    </a:cubicBezTo>
                    <a:cubicBezTo>
                      <a:pt x="132208" y="904548"/>
                      <a:pt x="198391" y="881290"/>
                      <a:pt x="144780" y="899160"/>
                    </a:cubicBezTo>
                    <a:cubicBezTo>
                      <a:pt x="121172" y="922768"/>
                      <a:pt x="121652" y="915473"/>
                      <a:pt x="114300" y="944880"/>
                    </a:cubicBezTo>
                    <a:cubicBezTo>
                      <a:pt x="111159" y="957445"/>
                      <a:pt x="114451" y="972619"/>
                      <a:pt x="106680" y="982980"/>
                    </a:cubicBezTo>
                    <a:cubicBezTo>
                      <a:pt x="103272" y="987524"/>
                      <a:pt x="96520" y="977900"/>
                      <a:pt x="91440" y="975360"/>
                    </a:cubicBezTo>
                  </a:path>
                </a:pathLst>
              </a:custGeom>
              <a:noFill/>
              <a:ln w="12600">
                <a:solidFill>
                  <a:srgbClr val="222613"/>
                </a:solidFill>
                <a:round/>
              </a:ln>
            </p:spPr>
            <p:style>
              <a:lnRef idx="0"/>
              <a:fillRef idx="0"/>
              <a:effectRef idx="0"/>
              <a:fontRef idx="minor"/>
            </p:style>
            <p:txBody>
              <a:bodyPr lIns="90000" rIns="90000" tIns="46800" bIns="46800" anchor="ctr">
                <a:noAutofit/>
              </a:bodyPr>
              <a:p>
                <a:endParaRPr b="0" lang="en-US" sz="3200" spc="-1" strike="noStrike">
                  <a:solidFill>
                    <a:srgbClr val="ffffff"/>
                  </a:solidFill>
                  <a:latin typeface="Arial"/>
                </a:endParaRPr>
              </a:p>
            </p:txBody>
          </p:sp>
          <p:sp>
            <p:nvSpPr>
              <p:cNvPr id="253" name="Freeform 161"/>
              <p:cNvSpPr/>
              <p:nvPr/>
            </p:nvSpPr>
            <p:spPr>
              <a:xfrm>
                <a:off x="3041640" y="4847040"/>
                <a:ext cx="492120" cy="620640"/>
              </a:xfrm>
              <a:custGeom>
                <a:avLst/>
                <a:gdLst/>
                <a:ahLst/>
                <a:rect l="l" t="t" r="r" b="b"/>
                <a:pathLst>
                  <a:path w="434340" h="480060">
                    <a:moveTo>
                      <a:pt x="0" y="480060"/>
                    </a:moveTo>
                    <a:cubicBezTo>
                      <a:pt x="17780" y="469900"/>
                      <a:pt x="34012" y="456345"/>
                      <a:pt x="53340" y="449580"/>
                    </a:cubicBezTo>
                    <a:cubicBezTo>
                      <a:pt x="85325" y="438385"/>
                      <a:pt x="119628" y="435344"/>
                      <a:pt x="152400" y="426720"/>
                    </a:cubicBezTo>
                    <a:cubicBezTo>
                      <a:pt x="167935" y="422632"/>
                      <a:pt x="182880" y="416560"/>
                      <a:pt x="198120" y="411480"/>
                    </a:cubicBezTo>
                    <a:cubicBezTo>
                      <a:pt x="205740" y="408940"/>
                      <a:pt x="213796" y="407452"/>
                      <a:pt x="220980" y="403860"/>
                    </a:cubicBezTo>
                    <a:cubicBezTo>
                      <a:pt x="324403" y="352149"/>
                      <a:pt x="250306" y="397229"/>
                      <a:pt x="304800" y="350520"/>
                    </a:cubicBezTo>
                    <a:cubicBezTo>
                      <a:pt x="314443" y="342255"/>
                      <a:pt x="326300" y="336640"/>
                      <a:pt x="335280" y="327660"/>
                    </a:cubicBezTo>
                    <a:cubicBezTo>
                      <a:pt x="341756" y="321184"/>
                      <a:pt x="344657" y="311835"/>
                      <a:pt x="350520" y="304800"/>
                    </a:cubicBezTo>
                    <a:cubicBezTo>
                      <a:pt x="357419" y="296521"/>
                      <a:pt x="366367" y="290122"/>
                      <a:pt x="373380" y="281940"/>
                    </a:cubicBezTo>
                    <a:cubicBezTo>
                      <a:pt x="377522" y="277108"/>
                      <a:pt x="406656" y="238249"/>
                      <a:pt x="411480" y="228600"/>
                    </a:cubicBezTo>
                    <a:cubicBezTo>
                      <a:pt x="417570" y="216420"/>
                      <a:pt x="423465" y="186653"/>
                      <a:pt x="426720" y="175260"/>
                    </a:cubicBezTo>
                    <a:cubicBezTo>
                      <a:pt x="428927" y="167537"/>
                      <a:pt x="431800" y="160020"/>
                      <a:pt x="434340" y="152400"/>
                    </a:cubicBezTo>
                    <a:cubicBezTo>
                      <a:pt x="431800" y="132080"/>
                      <a:pt x="431011" y="111464"/>
                      <a:pt x="426720" y="91440"/>
                    </a:cubicBezTo>
                    <a:cubicBezTo>
                      <a:pt x="423354" y="75732"/>
                      <a:pt x="416560" y="60960"/>
                      <a:pt x="411480" y="45720"/>
                    </a:cubicBezTo>
                    <a:cubicBezTo>
                      <a:pt x="408940" y="38100"/>
                      <a:pt x="403860" y="30892"/>
                      <a:pt x="403860" y="22860"/>
                    </a:cubicBezTo>
                    <a:lnTo>
                      <a:pt x="403860" y="0"/>
                    </a:lnTo>
                  </a:path>
                </a:pathLst>
              </a:custGeom>
              <a:noFill/>
              <a:ln w="12600">
                <a:solidFill>
                  <a:srgbClr val="222613"/>
                </a:solidFill>
                <a:round/>
              </a:ln>
            </p:spPr>
            <p:style>
              <a:lnRef idx="0"/>
              <a:fillRef idx="0"/>
              <a:effectRef idx="0"/>
              <a:fontRef idx="minor"/>
            </p:style>
            <p:txBody>
              <a:bodyPr lIns="90000" rIns="90000" tIns="46800" bIns="46800" anchor="ctr">
                <a:noAutofit/>
              </a:bodyPr>
              <a:p>
                <a:endParaRPr b="0" lang="en-US" sz="3200" spc="-1" strike="noStrike">
                  <a:solidFill>
                    <a:srgbClr val="ffffff"/>
                  </a:solidFill>
                  <a:latin typeface="Arial"/>
                </a:endParaRPr>
              </a:p>
            </p:txBody>
          </p:sp>
          <p:sp>
            <p:nvSpPr>
              <p:cNvPr id="254" name="Freeform 163"/>
              <p:cNvSpPr/>
              <p:nvPr/>
            </p:nvSpPr>
            <p:spPr>
              <a:xfrm>
                <a:off x="2403360" y="4294440"/>
                <a:ext cx="474840" cy="779760"/>
              </a:xfrm>
              <a:custGeom>
                <a:avLst/>
                <a:gdLst/>
                <a:ahLst/>
                <a:rect l="l" t="t" r="r" b="b"/>
                <a:pathLst>
                  <a:path w="419100" h="601980">
                    <a:moveTo>
                      <a:pt x="0" y="0"/>
                    </a:moveTo>
                    <a:cubicBezTo>
                      <a:pt x="17780" y="5080"/>
                      <a:pt x="36506" y="7588"/>
                      <a:pt x="53340" y="15240"/>
                    </a:cubicBezTo>
                    <a:cubicBezTo>
                      <a:pt x="96945" y="35061"/>
                      <a:pt x="71018" y="37185"/>
                      <a:pt x="106680" y="60960"/>
                    </a:cubicBezTo>
                    <a:cubicBezTo>
                      <a:pt x="113363" y="65415"/>
                      <a:pt x="122356" y="64988"/>
                      <a:pt x="129540" y="68580"/>
                    </a:cubicBezTo>
                    <a:cubicBezTo>
                      <a:pt x="146666" y="77143"/>
                      <a:pt x="163223" y="92235"/>
                      <a:pt x="175260" y="106680"/>
                    </a:cubicBezTo>
                    <a:cubicBezTo>
                      <a:pt x="181123" y="113715"/>
                      <a:pt x="183608" y="123509"/>
                      <a:pt x="190500" y="129540"/>
                    </a:cubicBezTo>
                    <a:cubicBezTo>
                      <a:pt x="204284" y="141601"/>
                      <a:pt x="236220" y="160020"/>
                      <a:pt x="236220" y="160020"/>
                    </a:cubicBezTo>
                    <a:lnTo>
                      <a:pt x="266700" y="205740"/>
                    </a:lnTo>
                    <a:cubicBezTo>
                      <a:pt x="278761" y="223832"/>
                      <a:pt x="290623" y="242540"/>
                      <a:pt x="304800" y="259080"/>
                    </a:cubicBezTo>
                    <a:cubicBezTo>
                      <a:pt x="311813" y="267262"/>
                      <a:pt x="320761" y="273661"/>
                      <a:pt x="327660" y="281940"/>
                    </a:cubicBezTo>
                    <a:cubicBezTo>
                      <a:pt x="346488" y="304534"/>
                      <a:pt x="342169" y="308662"/>
                      <a:pt x="358140" y="335280"/>
                    </a:cubicBezTo>
                    <a:cubicBezTo>
                      <a:pt x="367564" y="350986"/>
                      <a:pt x="378460" y="365760"/>
                      <a:pt x="388620" y="381000"/>
                    </a:cubicBezTo>
                    <a:cubicBezTo>
                      <a:pt x="402432" y="401718"/>
                      <a:pt x="419100" y="422376"/>
                      <a:pt x="419100" y="449580"/>
                    </a:cubicBezTo>
                    <a:lnTo>
                      <a:pt x="419100" y="601980"/>
                    </a:lnTo>
                  </a:path>
                </a:pathLst>
              </a:custGeom>
              <a:noFill/>
              <a:ln w="12600">
                <a:solidFill>
                  <a:srgbClr val="222613"/>
                </a:solidFill>
                <a:round/>
              </a:ln>
            </p:spPr>
            <p:style>
              <a:lnRef idx="0"/>
              <a:fillRef idx="0"/>
              <a:effectRef idx="0"/>
              <a:fontRef idx="minor"/>
            </p:style>
            <p:txBody>
              <a:bodyPr lIns="90000" rIns="90000" tIns="46800" bIns="46800" anchor="ctr">
                <a:noAutofit/>
              </a:bodyPr>
              <a:p>
                <a:endParaRPr b="0" lang="en-US" sz="3200" spc="-1" strike="noStrike">
                  <a:solidFill>
                    <a:srgbClr val="ffffff"/>
                  </a:solidFill>
                  <a:latin typeface="Arial"/>
                </a:endParaRPr>
              </a:p>
            </p:txBody>
          </p:sp>
          <p:sp>
            <p:nvSpPr>
              <p:cNvPr id="255" name="Freeform 164"/>
              <p:cNvSpPr/>
              <p:nvPr/>
            </p:nvSpPr>
            <p:spPr>
              <a:xfrm>
                <a:off x="2963880" y="4064040"/>
                <a:ext cx="627120" cy="1098720"/>
              </a:xfrm>
              <a:custGeom>
                <a:avLst/>
                <a:gdLst/>
                <a:ahLst/>
                <a:rect l="l" t="t" r="r" b="b"/>
                <a:pathLst>
                  <a:path w="553123" h="849307">
                    <a:moveTo>
                      <a:pt x="0" y="849307"/>
                    </a:moveTo>
                    <a:cubicBezTo>
                      <a:pt x="2540" y="795967"/>
                      <a:pt x="3524" y="742530"/>
                      <a:pt x="7620" y="689287"/>
                    </a:cubicBezTo>
                    <a:cubicBezTo>
                      <a:pt x="10630" y="650160"/>
                      <a:pt x="18132" y="650131"/>
                      <a:pt x="30480" y="613087"/>
                    </a:cubicBezTo>
                    <a:cubicBezTo>
                      <a:pt x="35363" y="598438"/>
                      <a:pt x="38382" y="574424"/>
                      <a:pt x="45720" y="559747"/>
                    </a:cubicBezTo>
                    <a:cubicBezTo>
                      <a:pt x="49816" y="551556"/>
                      <a:pt x="56864" y="545078"/>
                      <a:pt x="60960" y="536887"/>
                    </a:cubicBezTo>
                    <a:cubicBezTo>
                      <a:pt x="67077" y="524653"/>
                      <a:pt x="70645" y="511286"/>
                      <a:pt x="76200" y="498787"/>
                    </a:cubicBezTo>
                    <a:cubicBezTo>
                      <a:pt x="99227" y="446976"/>
                      <a:pt x="82163" y="488352"/>
                      <a:pt x="106680" y="445447"/>
                    </a:cubicBezTo>
                    <a:cubicBezTo>
                      <a:pt x="140450" y="386349"/>
                      <a:pt x="98707" y="443984"/>
                      <a:pt x="152400" y="376867"/>
                    </a:cubicBezTo>
                    <a:cubicBezTo>
                      <a:pt x="169013" y="327029"/>
                      <a:pt x="146385" y="379316"/>
                      <a:pt x="182880" y="338767"/>
                    </a:cubicBezTo>
                    <a:cubicBezTo>
                      <a:pt x="199872" y="319887"/>
                      <a:pt x="210639" y="295768"/>
                      <a:pt x="228600" y="277807"/>
                    </a:cubicBezTo>
                    <a:cubicBezTo>
                      <a:pt x="248920" y="257487"/>
                      <a:pt x="273620" y="240757"/>
                      <a:pt x="289560" y="216847"/>
                    </a:cubicBezTo>
                    <a:cubicBezTo>
                      <a:pt x="294640" y="209227"/>
                      <a:pt x="298324" y="200463"/>
                      <a:pt x="304800" y="193987"/>
                    </a:cubicBezTo>
                    <a:cubicBezTo>
                      <a:pt x="313780" y="185007"/>
                      <a:pt x="325840" y="179623"/>
                      <a:pt x="335280" y="171127"/>
                    </a:cubicBezTo>
                    <a:cubicBezTo>
                      <a:pt x="351300" y="156709"/>
                      <a:pt x="361723" y="135046"/>
                      <a:pt x="381000" y="125407"/>
                    </a:cubicBezTo>
                    <a:cubicBezTo>
                      <a:pt x="391160" y="120327"/>
                      <a:pt x="402237" y="116769"/>
                      <a:pt x="411480" y="110167"/>
                    </a:cubicBezTo>
                    <a:cubicBezTo>
                      <a:pt x="461424" y="74492"/>
                      <a:pt x="408163" y="96033"/>
                      <a:pt x="457200" y="79687"/>
                    </a:cubicBezTo>
                    <a:cubicBezTo>
                      <a:pt x="464820" y="72067"/>
                      <a:pt x="471554" y="63443"/>
                      <a:pt x="480060" y="56827"/>
                    </a:cubicBezTo>
                    <a:cubicBezTo>
                      <a:pt x="553123" y="0"/>
                      <a:pt x="508052" y="44075"/>
                      <a:pt x="533400" y="18727"/>
                    </a:cubicBezTo>
                  </a:path>
                </a:pathLst>
              </a:custGeom>
              <a:noFill/>
              <a:ln w="12600">
                <a:solidFill>
                  <a:srgbClr val="222613"/>
                </a:solidFill>
                <a:round/>
              </a:ln>
            </p:spPr>
            <p:style>
              <a:lnRef idx="0"/>
              <a:fillRef idx="0"/>
              <a:effectRef idx="0"/>
              <a:fontRef idx="minor"/>
            </p:style>
            <p:txBody>
              <a:bodyPr lIns="90000" rIns="90000" tIns="46800" bIns="46800" anchor="ctr">
                <a:noAutofit/>
              </a:bodyPr>
              <a:p>
                <a:endParaRPr b="0" lang="en-US" sz="3200" spc="-1" strike="noStrike">
                  <a:solidFill>
                    <a:srgbClr val="ffffff"/>
                  </a:solidFill>
                  <a:latin typeface="Arial"/>
                </a:endParaRPr>
              </a:p>
            </p:txBody>
          </p:sp>
          <p:sp>
            <p:nvSpPr>
              <p:cNvPr id="256" name="Freeform 165"/>
              <p:cNvSpPr/>
              <p:nvPr/>
            </p:nvSpPr>
            <p:spPr>
              <a:xfrm>
                <a:off x="2566800" y="3703680"/>
                <a:ext cx="396720" cy="1359360"/>
              </a:xfrm>
              <a:custGeom>
                <a:avLst/>
                <a:gdLst/>
                <a:ahLst/>
                <a:rect l="l" t="t" r="r" b="b"/>
                <a:pathLst>
                  <a:path w="350520" h="1051560">
                    <a:moveTo>
                      <a:pt x="350520" y="1051560"/>
                    </a:moveTo>
                    <a:cubicBezTo>
                      <a:pt x="338819" y="957954"/>
                      <a:pt x="317124" y="780815"/>
                      <a:pt x="304800" y="731520"/>
                    </a:cubicBezTo>
                    <a:lnTo>
                      <a:pt x="289560" y="670560"/>
                    </a:lnTo>
                    <a:lnTo>
                      <a:pt x="274320" y="609600"/>
                    </a:lnTo>
                    <a:cubicBezTo>
                      <a:pt x="271780" y="599440"/>
                      <a:pt x="272509" y="587834"/>
                      <a:pt x="266700" y="579120"/>
                    </a:cubicBezTo>
                    <a:lnTo>
                      <a:pt x="251460" y="556260"/>
                    </a:lnTo>
                    <a:cubicBezTo>
                      <a:pt x="248920" y="543560"/>
                      <a:pt x="247936" y="530447"/>
                      <a:pt x="243840" y="518160"/>
                    </a:cubicBezTo>
                    <a:cubicBezTo>
                      <a:pt x="235189" y="492207"/>
                      <a:pt x="213360" y="441960"/>
                      <a:pt x="213360" y="441960"/>
                    </a:cubicBezTo>
                    <a:cubicBezTo>
                      <a:pt x="202297" y="375580"/>
                      <a:pt x="209487" y="411229"/>
                      <a:pt x="190500" y="335280"/>
                    </a:cubicBezTo>
                    <a:lnTo>
                      <a:pt x="182880" y="304800"/>
                    </a:lnTo>
                    <a:cubicBezTo>
                      <a:pt x="179013" y="289333"/>
                      <a:pt x="174199" y="266764"/>
                      <a:pt x="167640" y="251460"/>
                    </a:cubicBezTo>
                    <a:cubicBezTo>
                      <a:pt x="163165" y="241019"/>
                      <a:pt x="156388" y="231616"/>
                      <a:pt x="152400" y="220980"/>
                    </a:cubicBezTo>
                    <a:cubicBezTo>
                      <a:pt x="144485" y="199875"/>
                      <a:pt x="142567" y="162149"/>
                      <a:pt x="129540" y="144780"/>
                    </a:cubicBezTo>
                    <a:cubicBezTo>
                      <a:pt x="115204" y="125666"/>
                      <a:pt x="85581" y="87342"/>
                      <a:pt x="76200" y="68580"/>
                    </a:cubicBezTo>
                    <a:cubicBezTo>
                      <a:pt x="64281" y="44743"/>
                      <a:pt x="61269" y="30686"/>
                      <a:pt x="38100" y="15240"/>
                    </a:cubicBezTo>
                    <a:cubicBezTo>
                      <a:pt x="31417" y="10785"/>
                      <a:pt x="22698" y="10603"/>
                      <a:pt x="15240" y="7620"/>
                    </a:cubicBezTo>
                    <a:cubicBezTo>
                      <a:pt x="9967" y="5511"/>
                      <a:pt x="5080" y="2540"/>
                      <a:pt x="0" y="0"/>
                    </a:cubicBezTo>
                  </a:path>
                </a:pathLst>
              </a:custGeom>
              <a:noFill/>
              <a:ln w="12600">
                <a:solidFill>
                  <a:srgbClr val="222613"/>
                </a:solidFill>
                <a:round/>
              </a:ln>
            </p:spPr>
            <p:style>
              <a:lnRef idx="0"/>
              <a:fillRef idx="0"/>
              <a:effectRef idx="0"/>
              <a:fontRef idx="minor"/>
            </p:style>
            <p:txBody>
              <a:bodyPr lIns="90000" rIns="90000" tIns="46800" bIns="46800" anchor="ctr">
                <a:noAutofit/>
              </a:bodyPr>
              <a:p>
                <a:endParaRPr b="0" lang="en-US" sz="3200" spc="-1" strike="noStrike">
                  <a:solidFill>
                    <a:srgbClr val="ffffff"/>
                  </a:solidFill>
                  <a:latin typeface="Arial"/>
                </a:endParaRPr>
              </a:p>
            </p:txBody>
          </p:sp>
          <p:sp>
            <p:nvSpPr>
              <p:cNvPr id="257" name="Freeform 166"/>
              <p:cNvSpPr/>
              <p:nvPr/>
            </p:nvSpPr>
            <p:spPr>
              <a:xfrm>
                <a:off x="2781360" y="3436920"/>
                <a:ext cx="142920" cy="768600"/>
              </a:xfrm>
              <a:custGeom>
                <a:avLst/>
                <a:gdLst/>
                <a:ahLst/>
                <a:rect l="l" t="t" r="r" b="b"/>
                <a:pathLst>
                  <a:path w="126369" h="594360">
                    <a:moveTo>
                      <a:pt x="24491" y="594360"/>
                    </a:moveTo>
                    <a:cubicBezTo>
                      <a:pt x="21951" y="566420"/>
                      <a:pt x="19969" y="538424"/>
                      <a:pt x="16871" y="510540"/>
                    </a:cubicBezTo>
                    <a:cubicBezTo>
                      <a:pt x="12348" y="469834"/>
                      <a:pt x="2951" y="429555"/>
                      <a:pt x="1631" y="388620"/>
                    </a:cubicBezTo>
                    <a:cubicBezTo>
                      <a:pt x="0" y="338063"/>
                      <a:pt x="2718" y="291016"/>
                      <a:pt x="16871" y="243840"/>
                    </a:cubicBezTo>
                    <a:cubicBezTo>
                      <a:pt x="21487" y="228453"/>
                      <a:pt x="26145" y="213035"/>
                      <a:pt x="32111" y="198120"/>
                    </a:cubicBezTo>
                    <a:cubicBezTo>
                      <a:pt x="42997" y="170904"/>
                      <a:pt x="48353" y="154457"/>
                      <a:pt x="62591" y="129540"/>
                    </a:cubicBezTo>
                    <a:cubicBezTo>
                      <a:pt x="67135" y="121589"/>
                      <a:pt x="73735" y="114871"/>
                      <a:pt x="77831" y="106680"/>
                    </a:cubicBezTo>
                    <a:cubicBezTo>
                      <a:pt x="81423" y="99496"/>
                      <a:pt x="81859" y="91004"/>
                      <a:pt x="85451" y="83820"/>
                    </a:cubicBezTo>
                    <a:cubicBezTo>
                      <a:pt x="89547" y="75629"/>
                      <a:pt x="96595" y="69151"/>
                      <a:pt x="100691" y="60960"/>
                    </a:cubicBezTo>
                    <a:cubicBezTo>
                      <a:pt x="104283" y="53776"/>
                      <a:pt x="104719" y="45284"/>
                      <a:pt x="108311" y="38100"/>
                    </a:cubicBezTo>
                    <a:cubicBezTo>
                      <a:pt x="126369" y="1984"/>
                      <a:pt x="123551" y="29406"/>
                      <a:pt x="123551" y="0"/>
                    </a:cubicBezTo>
                  </a:path>
                </a:pathLst>
              </a:custGeom>
              <a:noFill/>
              <a:ln w="12600">
                <a:solidFill>
                  <a:srgbClr val="222613"/>
                </a:solidFill>
                <a:round/>
              </a:ln>
            </p:spPr>
            <p:style>
              <a:lnRef idx="0"/>
              <a:fillRef idx="0"/>
              <a:effectRef idx="0"/>
              <a:fontRef idx="minor"/>
            </p:style>
            <p:txBody>
              <a:bodyPr lIns="90000" rIns="90000" tIns="46800" bIns="46800" anchor="ctr">
                <a:noAutofit/>
              </a:bodyPr>
              <a:p>
                <a:endParaRPr b="0" lang="en-US" sz="3200" spc="-1" strike="noStrike">
                  <a:solidFill>
                    <a:srgbClr val="ffffff"/>
                  </a:solidFill>
                  <a:latin typeface="Arial"/>
                </a:endParaRPr>
              </a:p>
            </p:txBody>
          </p:sp>
          <p:sp>
            <p:nvSpPr>
              <p:cNvPr id="258" name="Freeform 167"/>
              <p:cNvSpPr/>
              <p:nvPr/>
            </p:nvSpPr>
            <p:spPr>
              <a:xfrm>
                <a:off x="2352600" y="4678920"/>
                <a:ext cx="439560" cy="29880"/>
              </a:xfrm>
              <a:custGeom>
                <a:avLst/>
                <a:gdLst/>
                <a:ahLst/>
                <a:rect l="l" t="t" r="r" b="b"/>
                <a:pathLst>
                  <a:path w="388620" h="23425">
                    <a:moveTo>
                      <a:pt x="388620" y="23425"/>
                    </a:moveTo>
                    <a:cubicBezTo>
                      <a:pt x="224643" y="0"/>
                      <a:pt x="353241" y="15805"/>
                      <a:pt x="0" y="15805"/>
                    </a:cubicBezTo>
                  </a:path>
                </a:pathLst>
              </a:custGeom>
              <a:noFill/>
              <a:ln w="12600">
                <a:solidFill>
                  <a:srgbClr val="222613"/>
                </a:solidFill>
                <a:round/>
              </a:ln>
            </p:spPr>
            <p:style>
              <a:lnRef idx="0"/>
              <a:fillRef idx="0"/>
              <a:effectRef idx="0"/>
              <a:fontRef idx="minor"/>
            </p:style>
            <p:txBody>
              <a:bodyPr lIns="90000" rIns="90000" tIns="-16920" bIns="-16920" anchor="ctr">
                <a:noAutofit/>
              </a:bodyPr>
              <a:p>
                <a:endParaRPr b="0" lang="en-US" sz="3200" spc="-1" strike="noStrike">
                  <a:solidFill>
                    <a:srgbClr val="ffffff"/>
                  </a:solidFill>
                  <a:latin typeface="Arial"/>
                </a:endParaRPr>
              </a:p>
            </p:txBody>
          </p:sp>
          <p:sp>
            <p:nvSpPr>
              <p:cNvPr id="259" name="Freeform 168"/>
              <p:cNvSpPr/>
              <p:nvPr/>
            </p:nvSpPr>
            <p:spPr>
              <a:xfrm>
                <a:off x="2870280" y="3753000"/>
                <a:ext cx="430200" cy="749520"/>
              </a:xfrm>
              <a:custGeom>
                <a:avLst/>
                <a:gdLst/>
                <a:ahLst/>
                <a:rect l="l" t="t" r="r" b="b"/>
                <a:pathLst>
                  <a:path w="381000" h="579120">
                    <a:moveTo>
                      <a:pt x="0" y="579120"/>
                    </a:moveTo>
                    <a:cubicBezTo>
                      <a:pt x="2540" y="551180"/>
                      <a:pt x="3244" y="523012"/>
                      <a:pt x="7620" y="495300"/>
                    </a:cubicBezTo>
                    <a:cubicBezTo>
                      <a:pt x="15970" y="442414"/>
                      <a:pt x="21747" y="439849"/>
                      <a:pt x="38100" y="396240"/>
                    </a:cubicBezTo>
                    <a:cubicBezTo>
                      <a:pt x="40920" y="388719"/>
                      <a:pt x="42556" y="380763"/>
                      <a:pt x="45720" y="373380"/>
                    </a:cubicBezTo>
                    <a:cubicBezTo>
                      <a:pt x="57321" y="346310"/>
                      <a:pt x="60895" y="342998"/>
                      <a:pt x="76200" y="320040"/>
                    </a:cubicBezTo>
                    <a:cubicBezTo>
                      <a:pt x="78740" y="307340"/>
                      <a:pt x="78560" y="293775"/>
                      <a:pt x="83820" y="281940"/>
                    </a:cubicBezTo>
                    <a:cubicBezTo>
                      <a:pt x="88978" y="270335"/>
                      <a:pt x="99949" y="262230"/>
                      <a:pt x="106680" y="251460"/>
                    </a:cubicBezTo>
                    <a:cubicBezTo>
                      <a:pt x="112700" y="241827"/>
                      <a:pt x="114824" y="229850"/>
                      <a:pt x="121920" y="220980"/>
                    </a:cubicBezTo>
                    <a:cubicBezTo>
                      <a:pt x="135384" y="204150"/>
                      <a:pt x="152400" y="190500"/>
                      <a:pt x="167640" y="175260"/>
                    </a:cubicBezTo>
                    <a:lnTo>
                      <a:pt x="213360" y="129540"/>
                    </a:lnTo>
                    <a:cubicBezTo>
                      <a:pt x="220980" y="121920"/>
                      <a:pt x="227599" y="113146"/>
                      <a:pt x="236220" y="106680"/>
                    </a:cubicBezTo>
                    <a:cubicBezTo>
                      <a:pt x="246380" y="99060"/>
                      <a:pt x="257057" y="92085"/>
                      <a:pt x="266700" y="83820"/>
                    </a:cubicBezTo>
                    <a:cubicBezTo>
                      <a:pt x="329370" y="30103"/>
                      <a:pt x="234943" y="97372"/>
                      <a:pt x="335280" y="30480"/>
                    </a:cubicBezTo>
                    <a:lnTo>
                      <a:pt x="358140" y="15240"/>
                    </a:lnTo>
                    <a:lnTo>
                      <a:pt x="381000" y="0"/>
                    </a:lnTo>
                  </a:path>
                </a:pathLst>
              </a:custGeom>
              <a:noFill/>
              <a:ln w="12600">
                <a:solidFill>
                  <a:srgbClr val="222613"/>
                </a:solidFill>
                <a:round/>
              </a:ln>
            </p:spPr>
            <p:style>
              <a:lnRef idx="0"/>
              <a:fillRef idx="0"/>
              <a:effectRef idx="0"/>
              <a:fontRef idx="minor"/>
            </p:style>
            <p:txBody>
              <a:bodyPr lIns="90000" rIns="90000" tIns="46800" bIns="46800" anchor="ctr">
                <a:noAutofit/>
              </a:bodyPr>
              <a:p>
                <a:endParaRPr b="0" lang="en-US" sz="3200" spc="-1" strike="noStrike">
                  <a:solidFill>
                    <a:srgbClr val="ffffff"/>
                  </a:solidFill>
                  <a:latin typeface="Arial"/>
                </a:endParaRPr>
              </a:p>
            </p:txBody>
          </p:sp>
        </p:grpSp>
      </p:grpSp>
      <p:sp>
        <p:nvSpPr>
          <p:cNvPr id="260" name="TextBox 171"/>
          <p:cNvSpPr/>
          <p:nvPr/>
        </p:nvSpPr>
        <p:spPr>
          <a:xfrm>
            <a:off x="609480" y="1295280"/>
            <a:ext cx="8229600" cy="1618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Franklin Gothic Book"/>
              </a:rPr>
              <a:t>Examination of the machine later revealed the driver's door window mechanism was broken and the window did not roll up tight. A 4-inch gap allowed bees to enter the cab, forcing the employee to flee. The employee had carefully parked the arm of the track hoe and turned off the ignition before exiting. </a:t>
            </a:r>
            <a:endParaRPr b="0" lang="en-US" sz="2000" spc="-1" strike="noStrike">
              <a:solidFill>
                <a:srgbClr val="ffffff"/>
              </a:solidFill>
              <a:latin typeface="Arial"/>
            </a:endParaRPr>
          </a:p>
        </p:txBody>
      </p:sp>
      <p:sp>
        <p:nvSpPr>
          <p:cNvPr id="261"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D4F2269-76B3-4511-9C4A-1730A7847745}"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Content Placeholder 2"/>
          <p:cNvSpPr/>
          <p:nvPr/>
        </p:nvSpPr>
        <p:spPr>
          <a:xfrm>
            <a:off x="304920" y="1143000"/>
            <a:ext cx="8686800" cy="5486400"/>
          </a:xfrm>
          <a:prstGeom prst="rect">
            <a:avLst/>
          </a:prstGeom>
          <a:noFill/>
          <a:ln w="0">
            <a:noFill/>
          </a:ln>
        </p:spPr>
        <p:style>
          <a:lnRef idx="0"/>
          <a:fillRef idx="0"/>
          <a:effectRef idx="0"/>
          <a:fontRef idx="minor"/>
        </p:style>
        <p:txBody>
          <a:bodyPr lIns="90000" rIns="90000" tIns="46800" bIns="46800" anchor="t">
            <a:noAutofit/>
          </a:bodyPr>
          <a:p>
            <a:pPr marL="272880" indent="-272880">
              <a:lnSpc>
                <a:spcPct val="9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rPr>
              <a:t>Two workers were in a workboat with an outboard motor and were manually picking up small pieces of debris, wood, etc.  on the river banks.  The workers encountered a wasp nest on a live tree limb over the river and the wasps attacked the employees.  While attempting to get away from the wasps, they took their life jackets off and jumped into the river.  One of the employees drowned. </a:t>
            </a:r>
            <a:endParaRPr b="0" lang="en-US" sz="2600" spc="-1" strike="noStrike">
              <a:solidFill>
                <a:srgbClr val="ffffff"/>
              </a:solidFill>
              <a:latin typeface="Arial"/>
            </a:endParaRPr>
          </a:p>
        </p:txBody>
      </p:sp>
      <p:sp>
        <p:nvSpPr>
          <p:cNvPr id="263" name="Text Placeholder 5"/>
          <p:cNvSpPr/>
          <p:nvPr/>
        </p:nvSpPr>
        <p:spPr>
          <a:xfrm>
            <a:off x="533520" y="152280"/>
            <a:ext cx="8076960" cy="1143000"/>
          </a:xfrm>
          <a:prstGeom prst="rect">
            <a:avLst/>
          </a:prstGeom>
          <a:noFill/>
          <a:ln w="0">
            <a:noFill/>
          </a:ln>
        </p:spPr>
        <p:style>
          <a:lnRef idx="0"/>
          <a:fillRef idx="0"/>
          <a:effectRef idx="0"/>
          <a:fontRef idx="minor"/>
        </p:style>
        <p:txBody>
          <a:bodyPr lIns="90000" rIns="90000" tIns="46800" bIns="46800" anchor="t">
            <a:noAutofit/>
          </a:bodyPr>
          <a:p>
            <a:pPr>
              <a:lnSpc>
                <a:spcPct val="125000"/>
              </a:lnSpc>
              <a:spcBef>
                <a:spcPts val="601"/>
              </a:spcBef>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pc="-1" strike="noStrike">
                <a:solidFill>
                  <a:srgbClr val="ffff00"/>
                </a:solidFill>
                <a:latin typeface="Arial"/>
                <a:ea typeface="Arial"/>
              </a:rPr>
              <a:t>Case Study 3:</a:t>
            </a:r>
            <a:endParaRPr b="0" lang="en-US" sz="4000" spc="-1" strike="noStrike">
              <a:solidFill>
                <a:srgbClr val="ffffff"/>
              </a:solidFill>
              <a:latin typeface="Arial"/>
            </a:endParaRPr>
          </a:p>
        </p:txBody>
      </p:sp>
      <p:sp>
        <p:nvSpPr>
          <p:cNvPr id="264"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BB3DB4B-E1A3-4483-AB40-8EF9EEB41E16}"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
          <p:cNvSpPr txBox="1"/>
          <p:nvPr/>
        </p:nvSpPr>
        <p:spPr>
          <a:xfrm>
            <a:off x="457200" y="1523880"/>
            <a:ext cx="8229600" cy="4572000"/>
          </a:xfrm>
          <a:prstGeom prst="rect">
            <a:avLst/>
          </a:prstGeom>
          <a:noFill/>
          <a:ln w="0">
            <a:noFill/>
          </a:ln>
        </p:spPr>
        <p:txBody>
          <a:bodyPr anchor="t">
            <a:normAutofit/>
          </a:bodyPr>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Safety training and education- 1926.21(b)(1)</a:t>
            </a:r>
            <a:endParaRPr b="0" lang="en-US" sz="26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Provisions-  Subpart D, 1926.50 (b)</a:t>
            </a:r>
            <a:endParaRPr b="0" lang="en-US" sz="26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ea typeface="Arial"/>
              </a:rPr>
              <a:t>First Aid Supplies-  Subpart D, 1926.50 (d)</a:t>
            </a:r>
            <a:endParaRPr b="0" lang="en-US" sz="2600" spc="-1" strike="noStrike">
              <a:solidFill>
                <a:srgbClr val="ffffff"/>
              </a:solidFill>
              <a:latin typeface="Constantia"/>
            </a:endParaRPr>
          </a:p>
          <a:p>
            <a:pPr marL="272880" indent="-272880">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266" name="Text Placeholder 5"/>
          <p:cNvSpPr/>
          <p:nvPr/>
        </p:nvSpPr>
        <p:spPr>
          <a:xfrm>
            <a:off x="533520" y="152280"/>
            <a:ext cx="8076960" cy="1143000"/>
          </a:xfrm>
          <a:prstGeom prst="rect">
            <a:avLst/>
          </a:prstGeom>
          <a:noFill/>
          <a:ln w="0">
            <a:noFill/>
          </a:ln>
        </p:spPr>
        <p:style>
          <a:lnRef idx="0"/>
          <a:fillRef idx="0"/>
          <a:effectRef idx="0"/>
          <a:fontRef idx="minor"/>
        </p:style>
        <p:txBody>
          <a:bodyPr lIns="90000" rIns="90000" tIns="46800" bIns="46800" anchor="t">
            <a:noAutofit/>
          </a:bodyPr>
          <a:p>
            <a:pPr>
              <a:lnSpc>
                <a:spcPct val="125000"/>
              </a:lnSpc>
              <a:spcBef>
                <a:spcPts val="601"/>
              </a:spcBef>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pc="-1" strike="noStrike">
                <a:solidFill>
                  <a:srgbClr val="ffff00"/>
                </a:solidFill>
                <a:latin typeface="Arial"/>
                <a:ea typeface="Arial"/>
              </a:rPr>
              <a:t>OSHA Regulations:</a:t>
            </a:r>
            <a:endParaRPr b="0" lang="en-US" sz="4000" spc="-1" strike="noStrike">
              <a:solidFill>
                <a:srgbClr val="ffffff"/>
              </a:solidFill>
              <a:latin typeface="Arial"/>
            </a:endParaRPr>
          </a:p>
        </p:txBody>
      </p:sp>
      <p:sp>
        <p:nvSpPr>
          <p:cNvPr id="267"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04A1609-4F9D-4A19-89D4-87952E9CEE0D}"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Text Placeholder 5"/>
          <p:cNvSpPr/>
          <p:nvPr/>
        </p:nvSpPr>
        <p:spPr>
          <a:xfrm>
            <a:off x="533520" y="2666880"/>
            <a:ext cx="8076960" cy="1143000"/>
          </a:xfrm>
          <a:prstGeom prst="rect">
            <a:avLst/>
          </a:prstGeom>
          <a:noFill/>
          <a:ln w="0">
            <a:noFill/>
          </a:ln>
        </p:spPr>
        <p:style>
          <a:lnRef idx="0"/>
          <a:fillRef idx="0"/>
          <a:effectRef idx="0"/>
          <a:fontRef idx="minor"/>
        </p:style>
        <p:txBody>
          <a:bodyPr lIns="90000" rIns="90000" tIns="46800" bIns="46800" anchor="t">
            <a:noAutofit/>
          </a:bodyPr>
          <a:p>
            <a:pPr algn="ctr">
              <a:lnSpc>
                <a:spcPct val="125000"/>
              </a:lnSpc>
              <a:spcBef>
                <a:spcPts val="601"/>
              </a:spcBef>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pc="-1" strike="noStrike">
                <a:solidFill>
                  <a:srgbClr val="ffff00"/>
                </a:solidFill>
                <a:latin typeface="Arial"/>
                <a:ea typeface="Arial"/>
              </a:rPr>
              <a:t>Best Practices:</a:t>
            </a:r>
            <a:endParaRPr b="0" lang="en-US" sz="4000" spc="-1" strike="noStrike">
              <a:solidFill>
                <a:srgbClr val="ffffff"/>
              </a:solidFill>
              <a:latin typeface="Arial"/>
            </a:endParaRPr>
          </a:p>
        </p:txBody>
      </p:sp>
      <p:sp>
        <p:nvSpPr>
          <p:cNvPr id="269"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CE0E763-3804-4A35-893A-96447884397F}"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
          <p:cNvSpPr txBox="1"/>
          <p:nvPr/>
        </p:nvSpPr>
        <p:spPr>
          <a:xfrm>
            <a:off x="457200" y="1523520"/>
            <a:ext cx="4059360" cy="5334120"/>
          </a:xfrm>
          <a:prstGeom prst="rect">
            <a:avLst/>
          </a:prstGeom>
          <a:noFill/>
          <a:ln w="0">
            <a:noFill/>
          </a:ln>
        </p:spPr>
        <p:txBody>
          <a:bodyPr anchor="t">
            <a:normAutofit/>
          </a:bodyPr>
          <a:p>
            <a:pPr marL="272880" indent="-272880">
              <a:lnSpc>
                <a:spcPct val="7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pc="-1" strike="noStrike">
              <a:solidFill>
                <a:srgbClr val="ffffff"/>
              </a:solidFill>
              <a:latin typeface="Constantia"/>
            </a:endParaRPr>
          </a:p>
          <a:p>
            <a:pPr marL="272880" indent="-272880">
              <a:lnSpc>
                <a:spcPct val="7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ea typeface="Arial"/>
              </a:rPr>
              <a:t>First Aid for Bee and Insect Stings - Scrape the stinger out from the stung area—never squeeze or pull out the stinger. </a:t>
            </a:r>
            <a:endParaRPr b="0" lang="en-US" sz="2000" spc="-1" strike="noStrike">
              <a:solidFill>
                <a:srgbClr val="ffffff"/>
              </a:solidFill>
              <a:latin typeface="Constantia"/>
            </a:endParaRPr>
          </a:p>
          <a:p>
            <a:pPr marL="272880" indent="-272880">
              <a:lnSpc>
                <a:spcPct val="7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ea typeface="Arial"/>
              </a:rPr>
              <a:t>Persons with severe allergic reactions to insect stings should consider wearing a medical ID bracelet and carrying an insect allergy kit where appropriate. </a:t>
            </a:r>
            <a:endParaRPr b="0" lang="en-US" sz="2000" spc="-1" strike="noStrike">
              <a:solidFill>
                <a:srgbClr val="ffffff"/>
              </a:solidFill>
              <a:latin typeface="Constantia"/>
            </a:endParaRPr>
          </a:p>
          <a:p>
            <a:pPr marL="272880" indent="-272880">
              <a:lnSpc>
                <a:spcPct val="7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ffffff"/>
              </a:solidFill>
              <a:latin typeface="Constantia"/>
            </a:endParaRPr>
          </a:p>
          <a:p>
            <a:pPr marL="272880" indent="-272880">
              <a:lnSpc>
                <a:spcPct val="7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ea typeface="Arial"/>
              </a:rPr>
              <a:t>The Check List…</a:t>
            </a:r>
            <a:endParaRPr b="0" lang="en-US" sz="2000" spc="-1" strike="noStrike">
              <a:solidFill>
                <a:srgbClr val="ffffff"/>
              </a:solidFill>
              <a:latin typeface="Constantia"/>
            </a:endParaRPr>
          </a:p>
          <a:p>
            <a:pPr marL="272880" indent="-272880">
              <a:lnSpc>
                <a:spcPct val="7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ea typeface="Arial"/>
              </a:rPr>
              <a:t>1. Have someone stay with the victim to be sure that they do not have an allergic reaction. </a:t>
            </a:r>
            <a:endParaRPr b="0" lang="en-US" sz="2000" spc="-1" strike="noStrike">
              <a:solidFill>
                <a:srgbClr val="ffffff"/>
              </a:solidFill>
              <a:latin typeface="Constantia"/>
            </a:endParaRPr>
          </a:p>
          <a:p>
            <a:pPr marL="272880" indent="-272880">
              <a:lnSpc>
                <a:spcPct val="7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ea typeface="Arial"/>
              </a:rPr>
              <a:t>2. Wash the site with soap and water. </a:t>
            </a:r>
            <a:endParaRPr b="0" lang="en-US" sz="2000" spc="-1" strike="noStrike">
              <a:solidFill>
                <a:srgbClr val="ffffff"/>
              </a:solidFill>
              <a:latin typeface="Constantia"/>
            </a:endParaRPr>
          </a:p>
          <a:p>
            <a:pPr marL="272880" indent="-272880">
              <a:lnSpc>
                <a:spcPct val="7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ffffff"/>
              </a:solidFill>
              <a:latin typeface="Constantia"/>
            </a:endParaRPr>
          </a:p>
        </p:txBody>
      </p:sp>
      <p:sp>
        <p:nvSpPr>
          <p:cNvPr id="271" name=""/>
          <p:cNvSpPr txBox="1"/>
          <p:nvPr/>
        </p:nvSpPr>
        <p:spPr>
          <a:xfrm>
            <a:off x="4647960" y="1523880"/>
            <a:ext cx="4059000" cy="4572000"/>
          </a:xfrm>
          <a:prstGeom prst="rect">
            <a:avLst/>
          </a:prstGeom>
          <a:noFill/>
          <a:ln w="0">
            <a:noFill/>
          </a:ln>
        </p:spPr>
        <p:txBody>
          <a:bodyPr anchor="t">
            <a:normAutofit/>
          </a:bodyPr>
          <a:p>
            <a:pPr marL="272880" indent="-272880">
              <a:lnSpc>
                <a:spcPct val="7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pc="-1" strike="noStrike">
              <a:solidFill>
                <a:srgbClr val="ffffff"/>
              </a:solidFill>
              <a:latin typeface="Constantia"/>
            </a:endParaRPr>
          </a:p>
          <a:p>
            <a:pPr marL="272880" indent="-272880">
              <a:lnSpc>
                <a:spcPct val="7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ea typeface="Arial"/>
              </a:rPr>
              <a:t>3. The stinger can be removed using a 4x4-inch gauze wiped over the area or by scraping a fingernail over the area. Never squeeze the stinger or use common tweezers. It will cause more venom to go into the skin and injure the muscle. </a:t>
            </a:r>
            <a:endParaRPr b="0" lang="en-US" sz="2000" spc="-1" strike="noStrike">
              <a:solidFill>
                <a:srgbClr val="ffffff"/>
              </a:solidFill>
              <a:latin typeface="Constantia"/>
            </a:endParaRPr>
          </a:p>
          <a:p>
            <a:pPr marL="272880" indent="-272880">
              <a:lnSpc>
                <a:spcPct val="7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ea typeface="Arial"/>
              </a:rPr>
              <a:t>4. Apply ice to reduce the swelling. </a:t>
            </a:r>
            <a:endParaRPr b="0" lang="en-US" sz="2000" spc="-1" strike="noStrike">
              <a:solidFill>
                <a:srgbClr val="ffffff"/>
              </a:solidFill>
              <a:latin typeface="Constantia"/>
            </a:endParaRPr>
          </a:p>
          <a:p>
            <a:pPr marL="272880" indent="-272880">
              <a:lnSpc>
                <a:spcPct val="7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ea typeface="Arial"/>
              </a:rPr>
              <a:t>5. Do not scratch the sting. This will cause the site to swell and itch more, and increase the chance of infection. </a:t>
            </a:r>
            <a:endParaRPr b="0" lang="en-US" sz="2000" spc="-1" strike="noStrike">
              <a:solidFill>
                <a:srgbClr val="ffffff"/>
              </a:solidFill>
              <a:latin typeface="Constantia"/>
            </a:endParaRPr>
          </a:p>
          <a:p>
            <a:pPr marL="272880" indent="-272880">
              <a:lnSpc>
                <a:spcPct val="7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pc="-1" strike="noStrike">
              <a:solidFill>
                <a:srgbClr val="ffffff"/>
              </a:solidFill>
              <a:latin typeface="Constantia"/>
            </a:endParaRPr>
          </a:p>
          <a:p>
            <a:pPr marL="272880" indent="-272880">
              <a:lnSpc>
                <a:spcPct val="7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pc="-1" strike="noStrike">
              <a:solidFill>
                <a:srgbClr val="ffffff"/>
              </a:solidFill>
              <a:latin typeface="Constantia"/>
            </a:endParaRPr>
          </a:p>
          <a:p>
            <a:pPr marL="272880" indent="-272880">
              <a:lnSpc>
                <a:spcPct val="7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800" spc="-1" strike="noStrike">
              <a:solidFill>
                <a:srgbClr val="ffffff"/>
              </a:solidFill>
              <a:latin typeface="Constantia"/>
            </a:endParaRPr>
          </a:p>
          <a:p>
            <a:pPr marL="272880" indent="-272880">
              <a:lnSpc>
                <a:spcPct val="7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ea typeface="Arial"/>
              </a:rPr>
              <a:t>	</a:t>
            </a:r>
            <a:r>
              <a:rPr b="0" lang="en-US" sz="800" spc="-1" strike="noStrike">
                <a:solidFill>
                  <a:srgbClr val="ffffff"/>
                </a:solidFill>
                <a:latin typeface="Arial"/>
                <a:ea typeface="Arial"/>
              </a:rPr>
              <a:t>http://nasdonline.org/document/962/d000800/first-aid-for-bee-and-insect-stings.html)</a:t>
            </a:r>
            <a:endParaRPr b="0" lang="en-US" sz="800" spc="-1" strike="noStrike">
              <a:solidFill>
                <a:srgbClr val="ffffff"/>
              </a:solidFill>
              <a:latin typeface="Constantia"/>
            </a:endParaRPr>
          </a:p>
        </p:txBody>
      </p:sp>
      <p:sp>
        <p:nvSpPr>
          <p:cNvPr id="272" name="Text Placeholder 5"/>
          <p:cNvSpPr/>
          <p:nvPr/>
        </p:nvSpPr>
        <p:spPr>
          <a:xfrm>
            <a:off x="533520" y="152280"/>
            <a:ext cx="6553080" cy="1143000"/>
          </a:xfrm>
          <a:prstGeom prst="rect">
            <a:avLst/>
          </a:prstGeom>
          <a:noFill/>
          <a:ln w="0">
            <a:noFill/>
          </a:ln>
        </p:spPr>
        <p:style>
          <a:lnRef idx="0"/>
          <a:fillRef idx="0"/>
          <a:effectRef idx="0"/>
          <a:fontRef idx="minor"/>
        </p:style>
        <p:txBody>
          <a:bodyPr lIns="90000" rIns="90000" tIns="46800" bIns="46800" anchor="t">
            <a:noAutofit/>
          </a:bodyPr>
          <a:p>
            <a:pPr>
              <a:lnSpc>
                <a:spcPct val="125000"/>
              </a:lnSpc>
              <a:spcBef>
                <a:spcPts val="601"/>
              </a:spcBef>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200" spc="-1" strike="noStrike">
                <a:solidFill>
                  <a:srgbClr val="ffff00"/>
                </a:solidFill>
                <a:latin typeface="Arial"/>
                <a:ea typeface="Arial"/>
              </a:rPr>
              <a:t>What to do if stung:</a:t>
            </a:r>
            <a:endParaRPr b="0" lang="en-US" sz="4200" spc="-1" strike="noStrike">
              <a:solidFill>
                <a:srgbClr val="ffffff"/>
              </a:solidFill>
              <a:latin typeface="Arial"/>
            </a:endParaRPr>
          </a:p>
        </p:txBody>
      </p:sp>
      <p:sp>
        <p:nvSpPr>
          <p:cNvPr id="273"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95F7063-AEFD-465B-9A4D-CDC570C7EC4E}"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
          <p:cNvSpPr txBox="1"/>
          <p:nvPr/>
        </p:nvSpPr>
        <p:spPr>
          <a:xfrm>
            <a:off x="228600" y="1066320"/>
            <a:ext cx="8577360" cy="4651560"/>
          </a:xfrm>
          <a:prstGeom prst="rect">
            <a:avLst/>
          </a:prstGeom>
          <a:noFill/>
          <a:ln w="0">
            <a:noFill/>
          </a:ln>
        </p:spPr>
        <p:txBody>
          <a:bodyPr anchor="t">
            <a:normAutofit/>
          </a:bodyPr>
          <a:p>
            <a:pPr marL="272880" indent="-272880">
              <a:lnSpc>
                <a:spcPct val="7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pc="-1" strike="noStrike">
              <a:solidFill>
                <a:srgbClr val="ffffff"/>
              </a:solidFill>
              <a:latin typeface="Constantia"/>
            </a:endParaRPr>
          </a:p>
          <a:p>
            <a:pPr marL="272880" indent="-272880">
              <a:lnSpc>
                <a:spcPct val="7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pc="-1" strike="noStrike">
              <a:solidFill>
                <a:srgbClr val="ffffff"/>
              </a:solidFill>
              <a:latin typeface="Constantia"/>
            </a:endParaRPr>
          </a:p>
          <a:p>
            <a:pPr marL="272880" indent="-272880">
              <a:lnSpc>
                <a:spcPct val="7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pc="-1" strike="noStrike">
                <a:solidFill>
                  <a:srgbClr val="ffffff"/>
                </a:solidFill>
                <a:latin typeface="Arial"/>
                <a:ea typeface="Arial"/>
              </a:rPr>
              <a:t>Allergic reactions to bee stings can be deadly. </a:t>
            </a:r>
            <a:endParaRPr b="0" lang="en-US" sz="1700" spc="-1" strike="noStrike">
              <a:solidFill>
                <a:srgbClr val="ffffff"/>
              </a:solidFill>
              <a:latin typeface="Constantia"/>
            </a:endParaRPr>
          </a:p>
          <a:p>
            <a:pPr marL="272880" indent="-272880">
              <a:lnSpc>
                <a:spcPct val="7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pc="-1" strike="noStrike">
                <a:solidFill>
                  <a:srgbClr val="ffffff"/>
                </a:solidFill>
                <a:latin typeface="Arial"/>
                <a:ea typeface="Arial"/>
              </a:rPr>
              <a:t>People with known allergies to insects stings should always carry an insect sting allergy kit and wear a medical ID bracelet or necklace stating their allergy. </a:t>
            </a:r>
            <a:endParaRPr b="0" lang="en-US" sz="1700" spc="-1" strike="noStrike">
              <a:solidFill>
                <a:srgbClr val="ffffff"/>
              </a:solidFill>
              <a:latin typeface="Constantia"/>
            </a:endParaRPr>
          </a:p>
          <a:p>
            <a:pPr marL="272880" indent="-272880">
              <a:lnSpc>
                <a:spcPct val="7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pc="-1" strike="noStrike">
                <a:solidFill>
                  <a:srgbClr val="ffffff"/>
                </a:solidFill>
                <a:latin typeface="Arial"/>
                <a:ea typeface="Arial"/>
              </a:rPr>
              <a:t>See a physician about getting either of these. </a:t>
            </a:r>
            <a:br>
              <a:rPr sz="1700"/>
            </a:br>
            <a:r>
              <a:rPr b="0" lang="en-US" sz="1700" spc="-1" strike="noStrike">
                <a:solidFill>
                  <a:srgbClr val="ffffff"/>
                </a:solidFill>
                <a:latin typeface="Arial"/>
              </a:rPr>
              <a:t> </a:t>
            </a:r>
            <a:endParaRPr b="0" lang="en-US" sz="1700" spc="-1" strike="noStrike">
              <a:solidFill>
                <a:srgbClr val="ffffff"/>
              </a:solidFill>
              <a:latin typeface="Constantia"/>
            </a:endParaRPr>
          </a:p>
          <a:p>
            <a:pPr marL="272880" indent="-272880">
              <a:lnSpc>
                <a:spcPct val="7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pc="-1" strike="noStrike">
                <a:solidFill>
                  <a:srgbClr val="ffffff"/>
                </a:solidFill>
                <a:latin typeface="Arial"/>
                <a:ea typeface="Arial"/>
              </a:rPr>
              <a:t>There are several signs of an allergic reaction to bee stings:</a:t>
            </a:r>
            <a:endParaRPr b="0" lang="en-US" sz="1700" spc="-1" strike="noStrike">
              <a:solidFill>
                <a:srgbClr val="ffffff"/>
              </a:solidFill>
              <a:latin typeface="Constantia"/>
            </a:endParaRPr>
          </a:p>
          <a:p>
            <a:pPr marL="272880" indent="-272880">
              <a:lnSpc>
                <a:spcPct val="7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700" spc="-1" strike="noStrike">
              <a:solidFill>
                <a:srgbClr val="ffffff"/>
              </a:solidFill>
              <a:latin typeface="Constantia"/>
            </a:endParaRPr>
          </a:p>
          <a:p>
            <a:pPr marL="272880" indent="-272880">
              <a:lnSpc>
                <a:spcPct val="7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pc="-1" strike="noStrike">
                <a:solidFill>
                  <a:srgbClr val="ffffff"/>
                </a:solidFill>
                <a:latin typeface="Arial"/>
                <a:ea typeface="Arial"/>
              </a:rPr>
              <a:t>1. Look for swelling that moves to other parts of the body, especially the face or neck. </a:t>
            </a:r>
            <a:endParaRPr b="0" lang="en-US" sz="1700" spc="-1" strike="noStrike">
              <a:solidFill>
                <a:srgbClr val="ffffff"/>
              </a:solidFill>
              <a:latin typeface="Constantia"/>
            </a:endParaRPr>
          </a:p>
          <a:p>
            <a:pPr marL="272880" indent="-272880">
              <a:lnSpc>
                <a:spcPct val="7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pc="-1" strike="noStrike">
                <a:solidFill>
                  <a:srgbClr val="ffffff"/>
                </a:solidFill>
                <a:latin typeface="Arial"/>
                <a:ea typeface="Arial"/>
              </a:rPr>
              <a:t>2. Check for difficulty in breathing, wheezing, dizziness or a drop in blood pressure. </a:t>
            </a:r>
            <a:endParaRPr b="0" lang="en-US" sz="1700" spc="-1" strike="noStrike">
              <a:solidFill>
                <a:srgbClr val="ffffff"/>
              </a:solidFill>
              <a:latin typeface="Constantia"/>
            </a:endParaRPr>
          </a:p>
          <a:p>
            <a:pPr marL="272880" indent="-272880">
              <a:lnSpc>
                <a:spcPct val="7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pc="-1" strike="noStrike">
                <a:solidFill>
                  <a:srgbClr val="ffffff"/>
                </a:solidFill>
                <a:latin typeface="Arial"/>
                <a:ea typeface="Arial"/>
              </a:rPr>
              <a:t>3. Get the person immediate medical care if any of these signs are present. </a:t>
            </a:r>
            <a:endParaRPr b="0" lang="en-US" sz="1700" spc="-1" strike="noStrike">
              <a:solidFill>
                <a:srgbClr val="ffffff"/>
              </a:solidFill>
              <a:latin typeface="Constantia"/>
            </a:endParaRPr>
          </a:p>
          <a:p>
            <a:pPr marL="272880" indent="-272880">
              <a:lnSpc>
                <a:spcPct val="9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700" spc="-1" strike="noStrike">
              <a:solidFill>
                <a:srgbClr val="ffffff"/>
              </a:solidFill>
              <a:latin typeface="Constantia"/>
            </a:endParaRPr>
          </a:p>
          <a:p>
            <a:pPr marL="272880" indent="-272880">
              <a:lnSpc>
                <a:spcPct val="9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700" spc="-1" strike="noStrike">
                <a:solidFill>
                  <a:srgbClr val="ffffff"/>
                </a:solidFill>
                <a:latin typeface="Arial"/>
                <a:ea typeface="Arial"/>
              </a:rPr>
              <a:t>It is normal for the area that has been stung to hurt, have a hard swollen lump, get  red and itch. There are kits available to reduce the pain of an insect sting. They are a valuable addition to a first aid kit. </a:t>
            </a:r>
            <a:br>
              <a:rPr sz="1700"/>
            </a:br>
            <a:r>
              <a:rPr b="0" lang="en-US" sz="1700" spc="-1" strike="noStrike">
                <a:solidFill>
                  <a:srgbClr val="ffffff"/>
                </a:solidFill>
                <a:latin typeface="Arial"/>
              </a:rPr>
              <a:t> </a:t>
            </a:r>
            <a:endParaRPr b="0" lang="en-US" sz="1700" spc="-1" strike="noStrike">
              <a:solidFill>
                <a:srgbClr val="ffffff"/>
              </a:solidFill>
              <a:latin typeface="Constantia"/>
            </a:endParaRPr>
          </a:p>
          <a:p>
            <a:pPr marL="272880" indent="-272880">
              <a:lnSpc>
                <a:spcPct val="7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600"/>
            </a:br>
            <a:r>
              <a:rPr b="0" lang="en-US" sz="700" spc="-1" strike="noStrike">
                <a:solidFill>
                  <a:srgbClr val="ffffff"/>
                </a:solidFill>
                <a:latin typeface="Arial"/>
                <a:ea typeface="Arial"/>
              </a:rPr>
              <a:t>(http://nasdonline.org/document/962/d000800/first-aid-for-bee-and-insect-stings.html)</a:t>
            </a:r>
            <a:endParaRPr b="0" lang="en-US" sz="700" spc="-1" strike="noStrike">
              <a:solidFill>
                <a:srgbClr val="ffffff"/>
              </a:solidFill>
              <a:latin typeface="Constantia"/>
            </a:endParaRPr>
          </a:p>
        </p:txBody>
      </p:sp>
      <p:sp>
        <p:nvSpPr>
          <p:cNvPr id="275" name="Text Placeholder 5"/>
          <p:cNvSpPr/>
          <p:nvPr/>
        </p:nvSpPr>
        <p:spPr>
          <a:xfrm>
            <a:off x="533520" y="152280"/>
            <a:ext cx="8076960" cy="1143000"/>
          </a:xfrm>
          <a:prstGeom prst="rect">
            <a:avLst/>
          </a:prstGeom>
          <a:noFill/>
          <a:ln w="0">
            <a:noFill/>
          </a:ln>
        </p:spPr>
        <p:style>
          <a:lnRef idx="0"/>
          <a:fillRef idx="0"/>
          <a:effectRef idx="0"/>
          <a:fontRef idx="minor"/>
        </p:style>
        <p:txBody>
          <a:bodyPr lIns="90000" rIns="90000" tIns="46800" bIns="46800" anchor="t">
            <a:noAutofit/>
          </a:bodyPr>
          <a:p>
            <a:pPr>
              <a:lnSpc>
                <a:spcPct val="125000"/>
              </a:lnSpc>
              <a:spcBef>
                <a:spcPts val="601"/>
              </a:spcBef>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pc="-1" strike="noStrike">
                <a:solidFill>
                  <a:srgbClr val="ffff00"/>
                </a:solidFill>
                <a:latin typeface="Arial"/>
                <a:ea typeface="Arial"/>
              </a:rPr>
              <a:t>What to do if stung and allergic:</a:t>
            </a:r>
            <a:endParaRPr b="0" lang="en-US" sz="4000" spc="-1" strike="noStrike">
              <a:solidFill>
                <a:srgbClr val="ffffff"/>
              </a:solidFill>
              <a:latin typeface="Arial"/>
            </a:endParaRPr>
          </a:p>
        </p:txBody>
      </p:sp>
      <p:sp>
        <p:nvSpPr>
          <p:cNvPr id="276"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B480B00-F9C2-40FC-B234-4CC1BCCC0686}"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PlaceHolder 1"/>
          <p:cNvSpPr>
            <a:spLocks noGrp="1"/>
          </p:cNvSpPr>
          <p:nvPr>
            <p:ph type="title"/>
          </p:nvPr>
        </p:nvSpPr>
        <p:spPr>
          <a:xfrm>
            <a:off x="304560" y="1143000"/>
            <a:ext cx="7848360" cy="533520"/>
          </a:xfrm>
          <a:prstGeom prst="rect">
            <a:avLst/>
          </a:prstGeom>
          <a:noFill/>
          <a:ln w="0">
            <a:noFill/>
          </a:ln>
        </p:spPr>
        <p:txBody>
          <a:bodyPr tIns="9144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ea typeface="Arial"/>
              </a:rPr>
              <a:t>EpiPen or (Epinephrine)</a:t>
            </a:r>
            <a:endParaRPr b="0" lang="en-US" sz="2400" spc="-1" strike="noStrike">
              <a:solidFill>
                <a:srgbClr val="f9f9f9"/>
              </a:solidFill>
              <a:latin typeface="Constantia"/>
            </a:endParaRPr>
          </a:p>
        </p:txBody>
      </p:sp>
      <p:pic>
        <p:nvPicPr>
          <p:cNvPr id="278" name="Content Placeholder 8" descr="IMG_0397.JPG"/>
          <p:cNvPicPr/>
          <p:nvPr/>
        </p:nvPicPr>
        <p:blipFill>
          <a:blip r:embed="rId1"/>
          <a:stretch/>
        </p:blipFill>
        <p:spPr>
          <a:xfrm>
            <a:off x="4432320" y="4035600"/>
            <a:ext cx="3473280" cy="2577960"/>
          </a:xfrm>
          <a:prstGeom prst="rect">
            <a:avLst/>
          </a:prstGeom>
          <a:ln w="0">
            <a:noFill/>
          </a:ln>
        </p:spPr>
      </p:pic>
      <p:sp>
        <p:nvSpPr>
          <p:cNvPr id="279" name="PlaceHolder 2"/>
          <p:cNvSpPr>
            <a:spLocks noGrp="1"/>
          </p:cNvSpPr>
          <p:nvPr>
            <p:ph/>
          </p:nvPr>
        </p:nvSpPr>
        <p:spPr>
          <a:xfrm>
            <a:off x="304560" y="2066400"/>
            <a:ext cx="3429000" cy="4800600"/>
          </a:xfrm>
          <a:prstGeom prst="rect">
            <a:avLst/>
          </a:prstGeom>
          <a:noFill/>
          <a:ln w="0">
            <a:noFill/>
          </a:ln>
        </p:spPr>
        <p:txBody>
          <a:bodyPr anchor="t">
            <a:normAutofit/>
          </a:bodyPr>
          <a:p>
            <a:pPr indent="0">
              <a:lnSpc>
                <a:spcPct val="125000"/>
              </a:lnSpc>
              <a:spcBef>
                <a:spcPts val="601"/>
              </a:spcBef>
              <a:spcAft>
                <a:spcPts val="10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u="sng">
                <a:solidFill>
                  <a:srgbClr val="ffffff"/>
                </a:solidFill>
                <a:uFillTx/>
                <a:latin typeface="Arial"/>
                <a:ea typeface="Arial"/>
              </a:rPr>
              <a:t>How to use :</a:t>
            </a:r>
            <a:endParaRPr b="0" lang="en-US" sz="1800" spc="-1" strike="noStrike">
              <a:solidFill>
                <a:srgbClr val="ffffff"/>
              </a:solidFill>
              <a:latin typeface="Constantia"/>
            </a:endParaRPr>
          </a:p>
          <a:p>
            <a:pPr indent="0">
              <a:lnSpc>
                <a:spcPct val="125000"/>
              </a:lnSpc>
              <a:spcBef>
                <a:spcPts val="601"/>
              </a:spcBef>
              <a:spcAft>
                <a:spcPts val="10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ea typeface="Arial"/>
              </a:rPr>
              <a:t>1. Pull off gray safety release.</a:t>
            </a:r>
            <a:endParaRPr b="0" lang="en-US" sz="1800" spc="-1" strike="noStrike">
              <a:solidFill>
                <a:srgbClr val="ffffff"/>
              </a:solidFill>
              <a:latin typeface="Constantia"/>
            </a:endParaRPr>
          </a:p>
          <a:p>
            <a:pPr indent="0">
              <a:lnSpc>
                <a:spcPct val="125000"/>
              </a:lnSpc>
              <a:spcBef>
                <a:spcPts val="601"/>
              </a:spcBef>
              <a:spcAft>
                <a:spcPts val="10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ea typeface="Arial"/>
              </a:rPr>
              <a:t>2. Jab black tip firmly into outer thigh so it “clicks” and </a:t>
            </a:r>
            <a:r>
              <a:rPr b="1" lang="en-US" sz="1800" spc="-1" strike="noStrike">
                <a:solidFill>
                  <a:srgbClr val="ffffff"/>
                </a:solidFill>
                <a:latin typeface="Arial"/>
                <a:ea typeface="Arial"/>
              </a:rPr>
              <a:t>hold </a:t>
            </a:r>
            <a:r>
              <a:rPr b="0" lang="en-US" sz="1800" spc="-1" strike="noStrike">
                <a:solidFill>
                  <a:srgbClr val="ffffff"/>
                </a:solidFill>
                <a:latin typeface="Arial"/>
                <a:ea typeface="Arial"/>
              </a:rPr>
              <a:t>on thigh.  </a:t>
            </a:r>
            <a:r>
              <a:rPr b="1" lang="en-US" sz="1800" spc="-1" strike="noStrike">
                <a:solidFill>
                  <a:srgbClr val="ffffff"/>
                </a:solidFill>
                <a:latin typeface="Arial"/>
                <a:ea typeface="Arial"/>
              </a:rPr>
              <a:t>Approx 10 sec.</a:t>
            </a:r>
            <a:endParaRPr b="0" lang="en-US" sz="1800" spc="-1" strike="noStrike">
              <a:solidFill>
                <a:srgbClr val="ffffff"/>
              </a:solidFill>
              <a:latin typeface="Constantia"/>
            </a:endParaRPr>
          </a:p>
          <a:p>
            <a:pPr indent="0">
              <a:lnSpc>
                <a:spcPct val="125000"/>
              </a:lnSpc>
              <a:spcBef>
                <a:spcPts val="601"/>
              </a:spcBef>
              <a:spcAft>
                <a:spcPts val="1001"/>
              </a:spcAft>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ea typeface="Arial"/>
              </a:rPr>
              <a:t>3. Seek medical attention </a:t>
            </a:r>
            <a:r>
              <a:rPr b="1" lang="en-US" sz="1800" spc="-1" strike="noStrike">
                <a:solidFill>
                  <a:srgbClr val="ffffff"/>
                </a:solidFill>
                <a:latin typeface="Arial"/>
                <a:ea typeface="Arial"/>
              </a:rPr>
              <a:t>!</a:t>
            </a:r>
            <a:endParaRPr b="0" lang="en-US" sz="1800" spc="-1" strike="noStrike">
              <a:solidFill>
                <a:srgbClr val="ffffff"/>
              </a:solidFill>
              <a:latin typeface="Constantia"/>
            </a:endParaRPr>
          </a:p>
        </p:txBody>
      </p:sp>
      <p:pic>
        <p:nvPicPr>
          <p:cNvPr id="280" name="Content Placeholder 9" descr="IMG_0398.JPG"/>
          <p:cNvPicPr/>
          <p:nvPr/>
        </p:nvPicPr>
        <p:blipFill>
          <a:blip r:embed="rId2"/>
          <a:stretch/>
        </p:blipFill>
        <p:spPr>
          <a:xfrm>
            <a:off x="6593040" y="2076480"/>
            <a:ext cx="1736640" cy="1886040"/>
          </a:xfrm>
          <a:prstGeom prst="rect">
            <a:avLst/>
          </a:prstGeom>
          <a:ln w="0">
            <a:noFill/>
          </a:ln>
        </p:spPr>
      </p:pic>
      <p:pic>
        <p:nvPicPr>
          <p:cNvPr id="281" name="Picture 10" descr="IMG_0399.JPG"/>
          <p:cNvPicPr/>
          <p:nvPr/>
        </p:nvPicPr>
        <p:blipFill>
          <a:blip r:embed="rId3"/>
          <a:stretch/>
        </p:blipFill>
        <p:spPr>
          <a:xfrm>
            <a:off x="4648320" y="1454040"/>
            <a:ext cx="1881000" cy="2508480"/>
          </a:xfrm>
          <a:prstGeom prst="rect">
            <a:avLst/>
          </a:prstGeom>
          <a:ln w="0">
            <a:noFill/>
          </a:ln>
        </p:spPr>
      </p:pic>
      <p:sp>
        <p:nvSpPr>
          <p:cNvPr id="282" name="Text Placeholder 5"/>
          <p:cNvSpPr/>
          <p:nvPr/>
        </p:nvSpPr>
        <p:spPr>
          <a:xfrm>
            <a:off x="533520" y="152280"/>
            <a:ext cx="8076960" cy="1143000"/>
          </a:xfrm>
          <a:prstGeom prst="rect">
            <a:avLst/>
          </a:prstGeom>
          <a:noFill/>
          <a:ln w="0">
            <a:noFill/>
          </a:ln>
        </p:spPr>
        <p:style>
          <a:lnRef idx="0"/>
          <a:fillRef idx="0"/>
          <a:effectRef idx="0"/>
          <a:fontRef idx="minor"/>
        </p:style>
        <p:txBody>
          <a:bodyPr lIns="90000" rIns="90000" tIns="46800" bIns="46800" anchor="t">
            <a:noAutofit/>
          </a:bodyPr>
          <a:p>
            <a:pPr>
              <a:lnSpc>
                <a:spcPct val="125000"/>
              </a:lnSpc>
              <a:spcBef>
                <a:spcPts val="601"/>
              </a:spcBef>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pc="-1" strike="noStrike">
                <a:solidFill>
                  <a:srgbClr val="ffff00"/>
                </a:solidFill>
                <a:latin typeface="Arial"/>
                <a:ea typeface="Arial"/>
              </a:rPr>
              <a:t>What to do if stung and allergic:</a:t>
            </a:r>
            <a:endParaRPr b="0" lang="en-US" sz="4000" spc="-1" strike="noStrike">
              <a:solidFill>
                <a:srgbClr val="ffffff"/>
              </a:solidFill>
              <a:latin typeface="Arial"/>
            </a:endParaRPr>
          </a:p>
        </p:txBody>
      </p:sp>
      <p:sp>
        <p:nvSpPr>
          <p:cNvPr id="283"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0496622-F352-4D80-BEFA-07ACBC14C4B4}"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txBox="1"/>
          <p:nvPr/>
        </p:nvSpPr>
        <p:spPr>
          <a:xfrm>
            <a:off x="2209680" y="1523880"/>
            <a:ext cx="6477120" cy="4572000"/>
          </a:xfrm>
          <a:prstGeom prst="rect">
            <a:avLst/>
          </a:prstGeom>
          <a:noFill/>
          <a:ln w="0">
            <a:noFill/>
          </a:ln>
        </p:spPr>
        <p:txBody>
          <a:bodyPr anchor="t">
            <a:normAutofit/>
          </a:bodyPr>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ea typeface="Arial"/>
              </a:rPr>
              <a:t>Scientific Classification </a:t>
            </a:r>
            <a:endParaRPr b="0" lang="en-US" sz="2000" spc="-1" strike="noStrike">
              <a:solidFill>
                <a:srgbClr val="ffffff"/>
              </a:solidFill>
              <a:latin typeface="Constantia"/>
            </a:endParaRPr>
          </a:p>
          <a:p>
            <a:pPr marL="272880" indent="-272880">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ea typeface="Arial"/>
              </a:rPr>
              <a:t>    </a:t>
            </a:r>
            <a:r>
              <a:rPr b="0" lang="en-US" sz="2000" spc="-1" strike="noStrike">
                <a:solidFill>
                  <a:srgbClr val="ffffff"/>
                </a:solidFill>
                <a:latin typeface="Arial"/>
                <a:ea typeface="Arial"/>
              </a:rPr>
              <a:t>Kingdom: Animalia</a:t>
            </a:r>
            <a:br>
              <a:rPr sz="2000"/>
            </a:br>
            <a:r>
              <a:rPr b="0" lang="en-US" sz="2000" spc="-1" strike="noStrike">
                <a:solidFill>
                  <a:srgbClr val="ffffff"/>
                </a:solidFill>
                <a:latin typeface="Arial"/>
                <a:ea typeface="Arial"/>
              </a:rPr>
              <a:t>Phylum: Arthropoda</a:t>
            </a:r>
            <a:br>
              <a:rPr sz="2000"/>
            </a:br>
            <a:r>
              <a:rPr b="0" lang="en-US" sz="2000" spc="-1" strike="noStrike">
                <a:solidFill>
                  <a:srgbClr val="ffffff"/>
                </a:solidFill>
                <a:latin typeface="Arial"/>
                <a:ea typeface="Arial"/>
              </a:rPr>
              <a:t>Class: Insecta</a:t>
            </a:r>
            <a:br>
              <a:rPr sz="2000"/>
            </a:br>
            <a:r>
              <a:rPr b="0" lang="en-US" sz="2000" spc="-1" strike="noStrike">
                <a:solidFill>
                  <a:srgbClr val="ffffff"/>
                </a:solidFill>
                <a:latin typeface="Arial"/>
                <a:ea typeface="Arial"/>
              </a:rPr>
              <a:t>Order: Hymenoptera</a:t>
            </a:r>
            <a:br>
              <a:rPr sz="2000"/>
            </a:br>
            <a:r>
              <a:rPr b="0" lang="en-US" sz="2000" spc="-1" strike="noStrike">
                <a:solidFill>
                  <a:srgbClr val="ffffff"/>
                </a:solidFill>
                <a:latin typeface="Arial"/>
                <a:ea typeface="Arial"/>
              </a:rPr>
              <a:t>Suborder: Apocrita</a:t>
            </a:r>
            <a:br>
              <a:rPr sz="2000"/>
            </a:br>
            <a:r>
              <a:rPr b="0" lang="en-US" sz="2000" spc="-1" strike="noStrike">
                <a:solidFill>
                  <a:srgbClr val="ffffff"/>
                </a:solidFill>
                <a:latin typeface="Arial"/>
                <a:ea typeface="Arial"/>
              </a:rPr>
              <a:t>Superfamily: Apoidea</a:t>
            </a:r>
            <a:br>
              <a:rPr sz="2000"/>
            </a:br>
            <a:r>
              <a:rPr b="0" lang="en-US" sz="2000" spc="-1" strike="noStrike">
                <a:solidFill>
                  <a:srgbClr val="ffffff"/>
                </a:solidFill>
                <a:latin typeface="Arial"/>
                <a:ea typeface="Arial"/>
              </a:rPr>
              <a:t>(unranked): Anthophila</a:t>
            </a:r>
            <a:br>
              <a:rPr sz="2000"/>
            </a:br>
            <a:endParaRPr b="0" lang="en-US" sz="2000" spc="-1" strike="noStrike">
              <a:solidFill>
                <a:srgbClr val="ffffff"/>
              </a:solidFill>
              <a:latin typeface="Constantia"/>
            </a:endParaRPr>
          </a:p>
          <a:p>
            <a:pPr marL="272880" indent="-272880">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pc="-1" strike="noStrike">
              <a:solidFill>
                <a:srgbClr val="ffffff"/>
              </a:solidFill>
              <a:latin typeface="Constantia"/>
            </a:endParaRPr>
          </a:p>
          <a:p>
            <a:pPr marL="272880" indent="-272880">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pc="-1" strike="noStrike">
              <a:solidFill>
                <a:srgbClr val="ffffff"/>
              </a:solidFill>
              <a:latin typeface="Constantia"/>
            </a:endParaRPr>
          </a:p>
          <a:p>
            <a:pPr lvl="1" marL="639720" indent="-272880">
              <a:lnSpc>
                <a:spcPct val="100000"/>
              </a:lnSpc>
              <a:spcBef>
                <a:spcPts val="300"/>
              </a:spcBef>
              <a:buClr>
                <a:srgbClr val="d6903d"/>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efac9"/>
                </a:solidFill>
                <a:latin typeface="Arial"/>
              </a:rPr>
              <a:t>(http://en.wikipedia.org/wiki/Bee)</a:t>
            </a:r>
            <a:endParaRPr b="0" lang="en-US" sz="800" spc="-1" strike="noStrike">
              <a:solidFill>
                <a:srgbClr val="fefac9"/>
              </a:solidFill>
              <a:latin typeface="Constantia"/>
            </a:endParaRPr>
          </a:p>
        </p:txBody>
      </p:sp>
      <p:sp>
        <p:nvSpPr>
          <p:cNvPr id="143" name="Text Box 6"/>
          <p:cNvSpPr/>
          <p:nvPr/>
        </p:nvSpPr>
        <p:spPr>
          <a:xfrm>
            <a:off x="609480" y="533520"/>
            <a:ext cx="6400800" cy="581400"/>
          </a:xfrm>
          <a:prstGeom prst="rect">
            <a:avLst/>
          </a:prstGeom>
          <a:noFill/>
          <a:ln w="0">
            <a:noFill/>
          </a:ln>
        </p:spPr>
        <p:style>
          <a:lnRef idx="0"/>
          <a:fillRef idx="0"/>
          <a:effectRef idx="0"/>
          <a:fontRef idx="minor"/>
        </p:style>
        <p:txBody>
          <a:bodyPr lIns="90000" rIns="90000" tIns="46800" bIns="46800" anchor="t">
            <a:spAutoFit/>
          </a:bodyPr>
          <a:p>
            <a:pPr>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00"/>
                </a:solidFill>
                <a:latin typeface="Arial"/>
              </a:rPr>
              <a:t>Background information on bees</a:t>
            </a:r>
            <a:endParaRPr b="0" lang="en-US" sz="3200" spc="-1" strike="noStrike">
              <a:solidFill>
                <a:srgbClr val="ffffff"/>
              </a:solidFill>
              <a:latin typeface="Arial"/>
            </a:endParaRPr>
          </a:p>
        </p:txBody>
      </p:sp>
      <p:sp>
        <p:nvSpPr>
          <p:cNvPr id="144"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E754E9E-414B-4763-B2DF-2C57910D6BE9}"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
          <p:cNvSpPr txBox="1"/>
          <p:nvPr/>
        </p:nvSpPr>
        <p:spPr>
          <a:xfrm>
            <a:off x="457200" y="990720"/>
            <a:ext cx="8229600" cy="4572000"/>
          </a:xfrm>
          <a:prstGeom prst="rect">
            <a:avLst/>
          </a:prstGeom>
          <a:noFill/>
          <a:ln w="0">
            <a:noFill/>
          </a:ln>
        </p:spPr>
        <p:txBody>
          <a:bodyPr anchor="t">
            <a:normAutofit/>
          </a:bodyPr>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ea typeface="Arial"/>
              </a:rPr>
              <a:t>Wear clothing to cover as much of the body as possible.</a:t>
            </a:r>
            <a:endParaRPr b="0" lang="en-US" sz="18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ea typeface="Arial"/>
              </a:rPr>
              <a:t>Wear proper face, hand, and body protection ( mask, goggles, gloves etc.)</a:t>
            </a:r>
            <a:endParaRPr b="0" lang="en-US" sz="18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ea typeface="Arial"/>
              </a:rPr>
              <a:t>Keep work areas clean (Insects thrive in places where humans leave food). </a:t>
            </a:r>
            <a:endParaRPr b="0" lang="en-US" sz="18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ea typeface="Arial"/>
              </a:rPr>
              <a:t>Pre-clearing inspections should be performed. </a:t>
            </a:r>
            <a:endParaRPr b="0" lang="en-US" sz="18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ea typeface="Arial"/>
              </a:rPr>
              <a:t>If a nest is present, precautions should be taken in order to eradicate the hazard.</a:t>
            </a:r>
            <a:endParaRPr b="0" lang="en-US" sz="18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ea typeface="Arial"/>
              </a:rPr>
              <a:t>Remain calm and still </a:t>
            </a:r>
            <a:endParaRPr b="0" lang="en-US" sz="18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Wear light-colored, smooth-finished clothing.</a:t>
            </a:r>
            <a:endParaRPr b="0" lang="en-US" sz="18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Avoid perfumed soaps, shampoos, and deodorants.</a:t>
            </a:r>
            <a:endParaRPr b="0" lang="en-US" sz="1800" spc="-1" strike="noStrike">
              <a:solidFill>
                <a:srgbClr val="ffffff"/>
              </a:solidFill>
              <a:latin typeface="Constantia"/>
            </a:endParaRPr>
          </a:p>
          <a:p>
            <a:pPr lvl="1" marL="743040" indent="-285840">
              <a:lnSpc>
                <a:spcPct val="100000"/>
              </a:lnSpc>
              <a:spcBef>
                <a:spcPts val="300"/>
              </a:spcBef>
              <a:buClr>
                <a:srgbClr val="d6903d"/>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efac9"/>
                </a:solidFill>
                <a:latin typeface="Arial"/>
              </a:rPr>
              <a:t>Don't wear cologne or perfume.</a:t>
            </a:r>
            <a:endParaRPr b="0" lang="en-US" sz="1800" spc="-1" strike="noStrike">
              <a:solidFill>
                <a:srgbClr val="fefac9"/>
              </a:solidFill>
              <a:latin typeface="Constantia"/>
            </a:endParaRPr>
          </a:p>
          <a:p>
            <a:pPr lvl="1" marL="743040" indent="-285840">
              <a:lnSpc>
                <a:spcPct val="100000"/>
              </a:lnSpc>
              <a:spcBef>
                <a:spcPts val="300"/>
              </a:spcBef>
              <a:buClr>
                <a:srgbClr val="d6903d"/>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efac9"/>
                </a:solidFill>
                <a:latin typeface="Arial"/>
              </a:rPr>
              <a:t>Avoid bananas and banana-scented toiletries.</a:t>
            </a:r>
            <a:endParaRPr b="0" lang="en-US" sz="1800" spc="-1" strike="noStrike">
              <a:solidFill>
                <a:srgbClr val="fefac9"/>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Wear clean clothing and bathe daily (Sweat may anger bees.)</a:t>
            </a:r>
            <a:endParaRPr b="0" lang="en-US" sz="18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ea typeface="Arial"/>
              </a:rPr>
              <a:t>Workers with a history of severe allergic reactions to insect bites or stings should consider carrying an epinephrine auto injector (EpiPen) </a:t>
            </a:r>
            <a:endParaRPr b="0" lang="en-US" sz="1800" spc="-1" strike="noStrike">
              <a:solidFill>
                <a:srgbClr val="ffffff"/>
              </a:solidFill>
              <a:latin typeface="Constantia"/>
            </a:endParaRPr>
          </a:p>
          <a:p>
            <a:pPr marL="272880" indent="-272880">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Constantia"/>
            </a:endParaRPr>
          </a:p>
        </p:txBody>
      </p:sp>
      <p:sp>
        <p:nvSpPr>
          <p:cNvPr id="285" name="Text Placeholder 5"/>
          <p:cNvSpPr/>
          <p:nvPr/>
        </p:nvSpPr>
        <p:spPr>
          <a:xfrm>
            <a:off x="533520" y="152280"/>
            <a:ext cx="8076960" cy="1143000"/>
          </a:xfrm>
          <a:prstGeom prst="rect">
            <a:avLst/>
          </a:prstGeom>
          <a:noFill/>
          <a:ln w="0">
            <a:noFill/>
          </a:ln>
        </p:spPr>
        <p:style>
          <a:lnRef idx="0"/>
          <a:fillRef idx="0"/>
          <a:effectRef idx="0"/>
          <a:fontRef idx="minor"/>
        </p:style>
        <p:txBody>
          <a:bodyPr lIns="90000" rIns="90000" tIns="46800" bIns="46800" anchor="t">
            <a:noAutofit/>
          </a:bodyPr>
          <a:p>
            <a:pPr>
              <a:lnSpc>
                <a:spcPct val="125000"/>
              </a:lnSpc>
              <a:spcBef>
                <a:spcPts val="601"/>
              </a:spcBef>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pc="-1" strike="noStrike">
                <a:solidFill>
                  <a:srgbClr val="ffff00"/>
                </a:solidFill>
                <a:latin typeface="Arial"/>
                <a:ea typeface="Arial"/>
              </a:rPr>
              <a:t>Precautions to take:</a:t>
            </a:r>
            <a:endParaRPr b="0" lang="en-US" sz="4000" spc="-1" strike="noStrike">
              <a:solidFill>
                <a:srgbClr val="ffffff"/>
              </a:solidFill>
              <a:latin typeface="Arial"/>
            </a:endParaRPr>
          </a:p>
        </p:txBody>
      </p:sp>
      <p:sp>
        <p:nvSpPr>
          <p:cNvPr id="286"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50C28AF-09F5-46AA-9691-017EC555204C}"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
          <p:cNvSpPr txBox="1"/>
          <p:nvPr/>
        </p:nvSpPr>
        <p:spPr>
          <a:xfrm>
            <a:off x="457200" y="1219320"/>
            <a:ext cx="8229600" cy="4572000"/>
          </a:xfrm>
          <a:prstGeom prst="rect">
            <a:avLst/>
          </a:prstGeom>
          <a:noFill/>
          <a:ln w="0">
            <a:noFill/>
          </a:ln>
        </p:spPr>
        <p:txBody>
          <a:bodyPr anchor="t">
            <a:normAutofit/>
          </a:bodyPr>
          <a:p>
            <a:pPr marL="272880" indent="-272880">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Constantia"/>
            </a:endParaRPr>
          </a:p>
          <a:p>
            <a:pPr marL="272880" indent="-272880">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pc="-1" strike="noStrike">
                <a:solidFill>
                  <a:srgbClr val="ffffff"/>
                </a:solidFill>
                <a:latin typeface="Arial"/>
              </a:rPr>
              <a:t>Employers should protect their workers from stinging insects by training them about:</a:t>
            </a:r>
            <a:endParaRPr b="0" lang="en-US" sz="18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Their risk of exposure</a:t>
            </a:r>
            <a:endParaRPr b="0" lang="en-US" sz="18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Insect identification</a:t>
            </a:r>
            <a:endParaRPr b="0" lang="en-US" sz="18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How to prevent exposure</a:t>
            </a:r>
            <a:endParaRPr b="0" lang="en-US" sz="18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What to do if stung</a:t>
            </a:r>
            <a:endParaRPr b="0" lang="en-US" sz="1800" spc="-1" strike="noStrike">
              <a:solidFill>
                <a:srgbClr val="ffffff"/>
              </a:solidFill>
              <a:latin typeface="Constantia"/>
            </a:endParaRPr>
          </a:p>
        </p:txBody>
      </p:sp>
      <p:sp>
        <p:nvSpPr>
          <p:cNvPr id="288" name="Text Placeholder 5"/>
          <p:cNvSpPr/>
          <p:nvPr/>
        </p:nvSpPr>
        <p:spPr>
          <a:xfrm>
            <a:off x="533520" y="152280"/>
            <a:ext cx="8076960" cy="1143000"/>
          </a:xfrm>
          <a:prstGeom prst="rect">
            <a:avLst/>
          </a:prstGeom>
          <a:noFill/>
          <a:ln w="0">
            <a:noFill/>
          </a:ln>
        </p:spPr>
        <p:style>
          <a:lnRef idx="0"/>
          <a:fillRef idx="0"/>
          <a:effectRef idx="0"/>
          <a:fontRef idx="minor"/>
        </p:style>
        <p:txBody>
          <a:bodyPr lIns="90000" rIns="90000" tIns="46800" bIns="46800" anchor="t">
            <a:noAutofit/>
          </a:bodyPr>
          <a:p>
            <a:pPr>
              <a:lnSpc>
                <a:spcPct val="125000"/>
              </a:lnSpc>
              <a:spcBef>
                <a:spcPts val="601"/>
              </a:spcBef>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pc="-1" strike="noStrike">
                <a:solidFill>
                  <a:srgbClr val="ffff00"/>
                </a:solidFill>
                <a:latin typeface="Arial"/>
                <a:ea typeface="Arial"/>
              </a:rPr>
              <a:t>Precautions to take:</a:t>
            </a:r>
            <a:endParaRPr b="0" lang="en-US" sz="4000" spc="-1" strike="noStrike">
              <a:solidFill>
                <a:srgbClr val="ffffff"/>
              </a:solidFill>
              <a:latin typeface="Arial"/>
            </a:endParaRPr>
          </a:p>
        </p:txBody>
      </p:sp>
      <p:sp>
        <p:nvSpPr>
          <p:cNvPr id="289"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F834274-6A07-446E-8AFC-CCB8D1C756CA}"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
          <p:cNvSpPr txBox="1"/>
          <p:nvPr/>
        </p:nvSpPr>
        <p:spPr>
          <a:xfrm>
            <a:off x="228600" y="1066320"/>
            <a:ext cx="8229600" cy="5791320"/>
          </a:xfrm>
          <a:prstGeom prst="rect">
            <a:avLst/>
          </a:prstGeom>
          <a:noFill/>
          <a:ln w="0">
            <a:noFill/>
          </a:ln>
        </p:spPr>
        <p:txBody>
          <a:bodyPr anchor="t">
            <a:normAutofit/>
          </a:bodyPr>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300" spc="-1" strike="noStrike">
                <a:solidFill>
                  <a:srgbClr val="ffffff"/>
                </a:solidFill>
                <a:latin typeface="Arial"/>
              </a:rPr>
              <a:t>If attacked by several stinging insects at once, run to get away from them (Bees release a chemical when they sting, which may attract other bees.)</a:t>
            </a:r>
            <a:endParaRPr b="0" lang="en-US" sz="2300" spc="-1" strike="noStrike">
              <a:solidFill>
                <a:srgbClr val="ffffff"/>
              </a:solidFill>
              <a:latin typeface="Constantia"/>
            </a:endParaRPr>
          </a:p>
          <a:p>
            <a:pPr lvl="1" marL="639720" indent="-272880">
              <a:lnSpc>
                <a:spcPct val="100000"/>
              </a:lnSpc>
              <a:spcBef>
                <a:spcPts val="300"/>
              </a:spcBef>
              <a:buClr>
                <a:srgbClr val="d6903d"/>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efac9"/>
                </a:solidFill>
                <a:latin typeface="Arial"/>
              </a:rPr>
              <a:t>Go indoors.</a:t>
            </a:r>
            <a:endParaRPr b="0" lang="en-US" sz="2600" spc="-1" strike="noStrike">
              <a:solidFill>
                <a:srgbClr val="fefac9"/>
              </a:solidFill>
              <a:latin typeface="Constantia"/>
            </a:endParaRPr>
          </a:p>
          <a:p>
            <a:pPr lvl="1" marL="639720" indent="-272880">
              <a:lnSpc>
                <a:spcPct val="100000"/>
              </a:lnSpc>
              <a:spcBef>
                <a:spcPts val="300"/>
              </a:spcBef>
              <a:buClr>
                <a:srgbClr val="d6903d"/>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efac9"/>
                </a:solidFill>
                <a:latin typeface="Arial"/>
              </a:rPr>
              <a:t>A shaded area is better than an open area to get away from the insects.</a:t>
            </a:r>
            <a:endParaRPr b="0" lang="en-US" sz="2600" spc="-1" strike="noStrike">
              <a:solidFill>
                <a:srgbClr val="fefac9"/>
              </a:solidFill>
              <a:latin typeface="Constantia"/>
            </a:endParaRPr>
          </a:p>
          <a:p>
            <a:pPr lvl="1" marL="639720" indent="-272880">
              <a:lnSpc>
                <a:spcPct val="100000"/>
              </a:lnSpc>
              <a:spcBef>
                <a:spcPts val="300"/>
              </a:spcBef>
              <a:buClr>
                <a:srgbClr val="d6903d"/>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efac9"/>
                </a:solidFill>
                <a:latin typeface="Arial"/>
              </a:rPr>
              <a:t>If able to physically move out of the area, do not to attempt to jump into water. Some insects (particularly Killer Bees) are known to hover above the water, continuing to sting once you surface for air.</a:t>
            </a:r>
            <a:endParaRPr b="0" lang="en-US" sz="2600" spc="-1" strike="noStrike">
              <a:solidFill>
                <a:srgbClr val="fefac9"/>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291"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14E354F-700A-4BE4-B88D-550C3A8E9D5D}"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
          <p:cNvSpPr txBox="1"/>
          <p:nvPr/>
        </p:nvSpPr>
        <p:spPr>
          <a:xfrm>
            <a:off x="457200" y="1447560"/>
            <a:ext cx="8229600" cy="4678200"/>
          </a:xfrm>
          <a:prstGeom prst="rect">
            <a:avLst/>
          </a:prstGeom>
          <a:noFill/>
          <a:ln w="0">
            <a:noFill/>
          </a:ln>
        </p:spPr>
        <p:txBody>
          <a:bodyPr anchor="t">
            <a:normAutofit/>
          </a:bodyPr>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rPr>
              <a:t>If a bee comes inside vehicle, stop the car slowly, and open all the windows.</a:t>
            </a:r>
            <a:endParaRPr b="0" lang="en-US" sz="26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rPr>
              <a:t>Workers with a history of severe allergic reactions to insect bites or stings should consider carrying an epinephrine auto injector (EpiPen) and should wear a medical identification bracelet or necklace stating their allergy.</a:t>
            </a:r>
            <a:endParaRPr b="0" lang="en-US" sz="26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600" spc="-1" strike="noStrike">
              <a:solidFill>
                <a:srgbClr val="ffffff"/>
              </a:solidFill>
              <a:latin typeface="Constantia"/>
            </a:endParaRPr>
          </a:p>
        </p:txBody>
      </p:sp>
      <p:sp>
        <p:nvSpPr>
          <p:cNvPr id="293"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AC23DC1-3271-4878-B9C8-621F17B972EA}"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
          <p:cNvSpPr txBox="1"/>
          <p:nvPr/>
        </p:nvSpPr>
        <p:spPr>
          <a:xfrm>
            <a:off x="228600" y="1371600"/>
            <a:ext cx="8686800" cy="5486400"/>
          </a:xfrm>
          <a:prstGeom prst="rect">
            <a:avLst/>
          </a:prstGeom>
          <a:noFill/>
          <a:ln w="0">
            <a:noFill/>
          </a:ln>
        </p:spPr>
        <p:txBody>
          <a:bodyPr anchor="t">
            <a:normAutofit/>
          </a:bodyPr>
          <a:p>
            <a:pPr marL="272880" indent="-272880">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rPr>
              <a:t>If a worker is stung by a bee, wasp, or hornet:</a:t>
            </a:r>
            <a:endParaRPr b="0" lang="en-US" sz="26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rPr>
              <a:t>Have someone stay with the worker to be sure that they do not have an allergic reaction.</a:t>
            </a:r>
            <a:endParaRPr b="0" lang="en-US" sz="26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rPr>
              <a:t>Wash the site with soap and water.</a:t>
            </a:r>
            <a:endParaRPr b="0" lang="en-US" sz="26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rPr>
              <a:t>Remove the stinger using gauze wiped over the area or by scraping a fingernail over the area.</a:t>
            </a:r>
            <a:endParaRPr b="0" lang="en-US" sz="2600" spc="-1" strike="noStrike">
              <a:solidFill>
                <a:srgbClr val="ffffff"/>
              </a:solidFill>
              <a:latin typeface="Constantia"/>
            </a:endParaRPr>
          </a:p>
          <a:p>
            <a:pPr lvl="1" marL="639720" indent="-272880">
              <a:lnSpc>
                <a:spcPct val="100000"/>
              </a:lnSpc>
              <a:spcBef>
                <a:spcPts val="300"/>
              </a:spcBef>
              <a:buClr>
                <a:srgbClr val="d6903d"/>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efac9"/>
                </a:solidFill>
                <a:latin typeface="Arial"/>
              </a:rPr>
              <a:t>Never squeeze the stinger or use common tweezers.</a:t>
            </a:r>
            <a:endParaRPr b="0" lang="en-US" sz="2800" spc="-1" strike="noStrike">
              <a:solidFill>
                <a:srgbClr val="fefac9"/>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rPr>
              <a:t>Apply ice to reduce swelling.</a:t>
            </a:r>
            <a:endParaRPr b="0" lang="en-US" sz="26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Arial"/>
              </a:rPr>
              <a:t>Do not scratch the sting as this may increase swelling, itching, and risk of infection.</a:t>
            </a:r>
            <a:endParaRPr b="0" lang="en-US" sz="2600" spc="-1" strike="noStrike">
              <a:solidFill>
                <a:srgbClr val="ffffff"/>
              </a:solidFill>
              <a:latin typeface="Constantia"/>
            </a:endParaRPr>
          </a:p>
        </p:txBody>
      </p:sp>
      <p:sp>
        <p:nvSpPr>
          <p:cNvPr id="295" name="Text Placeholder 5"/>
          <p:cNvSpPr/>
          <p:nvPr/>
        </p:nvSpPr>
        <p:spPr>
          <a:xfrm>
            <a:off x="533520" y="152280"/>
            <a:ext cx="8076960" cy="1143000"/>
          </a:xfrm>
          <a:prstGeom prst="rect">
            <a:avLst/>
          </a:prstGeom>
          <a:noFill/>
          <a:ln w="0">
            <a:noFill/>
          </a:ln>
        </p:spPr>
        <p:style>
          <a:lnRef idx="0"/>
          <a:fillRef idx="0"/>
          <a:effectRef idx="0"/>
          <a:fontRef idx="minor"/>
        </p:style>
        <p:txBody>
          <a:bodyPr lIns="90000" rIns="90000" tIns="46800" bIns="46800" anchor="t">
            <a:noAutofit/>
          </a:bodyPr>
          <a:p>
            <a:pPr>
              <a:lnSpc>
                <a:spcPct val="125000"/>
              </a:lnSpc>
              <a:spcBef>
                <a:spcPts val="601"/>
              </a:spcBef>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000" spc="-1" strike="noStrike">
                <a:solidFill>
                  <a:srgbClr val="ffff00"/>
                </a:solidFill>
                <a:latin typeface="Arial"/>
                <a:ea typeface="Arial"/>
              </a:rPr>
              <a:t>First Aid:</a:t>
            </a:r>
            <a:endParaRPr b="0" lang="en-US" sz="4000" spc="-1" strike="noStrike">
              <a:solidFill>
                <a:srgbClr val="ffffff"/>
              </a:solidFill>
              <a:latin typeface="Arial"/>
            </a:endParaRPr>
          </a:p>
        </p:txBody>
      </p:sp>
      <p:sp>
        <p:nvSpPr>
          <p:cNvPr id="296"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1577EBD-38DF-40FF-A671-88136347C0B8}"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Text Placeholder 5"/>
          <p:cNvSpPr/>
          <p:nvPr/>
        </p:nvSpPr>
        <p:spPr>
          <a:xfrm>
            <a:off x="457200" y="1752480"/>
            <a:ext cx="8077320" cy="1143000"/>
          </a:xfrm>
          <a:prstGeom prst="rect">
            <a:avLst/>
          </a:prstGeom>
          <a:noFill/>
          <a:ln w="0">
            <a:noFill/>
          </a:ln>
        </p:spPr>
        <p:style>
          <a:lnRef idx="0"/>
          <a:fillRef idx="0"/>
          <a:effectRef idx="0"/>
          <a:fontRef idx="minor"/>
        </p:style>
        <p:txBody>
          <a:bodyPr lIns="90000" rIns="90000" tIns="46800" bIns="46800" anchor="t">
            <a:noAutofit/>
          </a:bodyPr>
          <a:p>
            <a:pPr algn="ctr">
              <a:lnSpc>
                <a:spcPct val="125000"/>
              </a:lnSpc>
              <a:spcBef>
                <a:spcPts val="601"/>
              </a:spcBef>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pc="-1" strike="noStrike">
                <a:solidFill>
                  <a:srgbClr val="ffff00"/>
                </a:solidFill>
                <a:latin typeface="Arial"/>
                <a:ea typeface="Arial"/>
              </a:rPr>
              <a:t>Think safety</a:t>
            </a:r>
            <a:endParaRPr b="0" lang="en-US" sz="5400" spc="-1" strike="noStrike">
              <a:solidFill>
                <a:srgbClr val="ffffff"/>
              </a:solidFill>
              <a:latin typeface="Arial"/>
            </a:endParaRPr>
          </a:p>
          <a:p>
            <a:pPr algn="ctr">
              <a:lnSpc>
                <a:spcPct val="125000"/>
              </a:lnSpc>
              <a:spcBef>
                <a:spcPts val="601"/>
              </a:spcBef>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5400" spc="-1" strike="noStrike">
              <a:solidFill>
                <a:srgbClr val="ffffff"/>
              </a:solidFill>
              <a:latin typeface="Arial"/>
            </a:endParaRPr>
          </a:p>
          <a:p>
            <a:pPr algn="ctr">
              <a:lnSpc>
                <a:spcPct val="125000"/>
              </a:lnSpc>
              <a:spcBef>
                <a:spcPts val="601"/>
              </a:spcBef>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pc="-1" strike="noStrike">
                <a:solidFill>
                  <a:srgbClr val="ffff00"/>
                </a:solidFill>
                <a:latin typeface="Arial"/>
                <a:ea typeface="Arial"/>
              </a:rPr>
              <a:t>Work Safely</a:t>
            </a:r>
            <a:endParaRPr b="0" lang="en-US" sz="5400" spc="-1" strike="noStrike">
              <a:solidFill>
                <a:srgbClr val="ffffff"/>
              </a:solidFill>
              <a:latin typeface="Arial"/>
            </a:endParaRPr>
          </a:p>
        </p:txBody>
      </p:sp>
      <p:sp>
        <p:nvSpPr>
          <p:cNvPr id="298"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FE8CCD5-3786-49D8-9A53-5934FB16204D}"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txBox="1"/>
          <p:nvPr/>
        </p:nvSpPr>
        <p:spPr>
          <a:xfrm>
            <a:off x="685800" y="1523880"/>
            <a:ext cx="3733920" cy="4572000"/>
          </a:xfrm>
          <a:prstGeom prst="rect">
            <a:avLst/>
          </a:prstGeom>
          <a:noFill/>
          <a:ln w="0">
            <a:noFill/>
          </a:ln>
        </p:spPr>
        <p:txBody>
          <a:bodyPr anchor="t">
            <a:normAutofit/>
          </a:bodyPr>
          <a:p>
            <a:pPr marL="272880" indent="-272880">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Bumble Bee</a:t>
            </a:r>
            <a:endParaRPr b="0" lang="en-US" sz="20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Stingless Bee</a:t>
            </a:r>
            <a:endParaRPr b="0" lang="en-US" sz="20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Honey Bee</a:t>
            </a:r>
            <a:endParaRPr b="0" lang="en-US" sz="20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Africanized Bee ( killer Bee )</a:t>
            </a:r>
            <a:endParaRPr b="0" lang="en-US" sz="2000" spc="-1" strike="noStrike">
              <a:solidFill>
                <a:srgbClr val="ffffff"/>
              </a:solidFill>
              <a:latin typeface="Constantia"/>
            </a:endParaRPr>
          </a:p>
        </p:txBody>
      </p:sp>
      <p:sp>
        <p:nvSpPr>
          <p:cNvPr id="146" name="Text Box 3"/>
          <p:cNvSpPr/>
          <p:nvPr/>
        </p:nvSpPr>
        <p:spPr>
          <a:xfrm>
            <a:off x="609480" y="685800"/>
            <a:ext cx="6400800" cy="581400"/>
          </a:xfrm>
          <a:prstGeom prst="rect">
            <a:avLst/>
          </a:prstGeom>
          <a:noFill/>
          <a:ln w="0">
            <a:noFill/>
          </a:ln>
        </p:spPr>
        <p:style>
          <a:lnRef idx="0"/>
          <a:fillRef idx="0"/>
          <a:effectRef idx="0"/>
          <a:fontRef idx="minor"/>
        </p:style>
        <p:txBody>
          <a:bodyPr lIns="90000" rIns="90000" tIns="46800" bIns="46800" anchor="t">
            <a:spAutoFit/>
          </a:bodyPr>
          <a:p>
            <a:pPr>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00"/>
                </a:solidFill>
                <a:latin typeface="Arial"/>
              </a:rPr>
              <a:t>Types of Bees</a:t>
            </a:r>
            <a:endParaRPr b="0" lang="en-US" sz="3200" spc="-1" strike="noStrike">
              <a:solidFill>
                <a:srgbClr val="ffffff"/>
              </a:solidFill>
              <a:latin typeface="Arial"/>
            </a:endParaRPr>
          </a:p>
        </p:txBody>
      </p:sp>
      <p:pic>
        <p:nvPicPr>
          <p:cNvPr id="147" name="Picture 3" descr=""/>
          <p:cNvPicPr/>
          <p:nvPr/>
        </p:nvPicPr>
        <p:blipFill>
          <a:blip r:embed="rId1"/>
          <a:stretch/>
        </p:blipFill>
        <p:spPr>
          <a:xfrm>
            <a:off x="5867280" y="1447920"/>
            <a:ext cx="2210040" cy="2060280"/>
          </a:xfrm>
          <a:prstGeom prst="rect">
            <a:avLst/>
          </a:prstGeom>
          <a:ln w="0">
            <a:noFill/>
          </a:ln>
        </p:spPr>
      </p:pic>
      <p:pic>
        <p:nvPicPr>
          <p:cNvPr id="148" name="Picture 4" descr=""/>
          <p:cNvPicPr/>
          <p:nvPr/>
        </p:nvPicPr>
        <p:blipFill>
          <a:blip r:embed="rId2"/>
          <a:stretch/>
        </p:blipFill>
        <p:spPr>
          <a:xfrm>
            <a:off x="5867280" y="4191120"/>
            <a:ext cx="2210040" cy="1927080"/>
          </a:xfrm>
          <a:prstGeom prst="rect">
            <a:avLst/>
          </a:prstGeom>
          <a:ln w="0">
            <a:noFill/>
          </a:ln>
        </p:spPr>
      </p:pic>
      <p:sp>
        <p:nvSpPr>
          <p:cNvPr id="149" name="Text Box 7"/>
          <p:cNvSpPr/>
          <p:nvPr/>
        </p:nvSpPr>
        <p:spPr>
          <a:xfrm>
            <a:off x="5791320" y="3505320"/>
            <a:ext cx="2209680" cy="27648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pc="-1" strike="noStrike">
                <a:solidFill>
                  <a:srgbClr val="ffffff"/>
                </a:solidFill>
                <a:latin typeface="Arial"/>
              </a:rPr>
              <a:t>Bumble Bee</a:t>
            </a:r>
            <a:endParaRPr b="0" lang="en-US" sz="1200" spc="-1" strike="noStrike">
              <a:solidFill>
                <a:srgbClr val="ffffff"/>
              </a:solidFill>
              <a:latin typeface="Arial"/>
            </a:endParaRPr>
          </a:p>
        </p:txBody>
      </p:sp>
      <p:sp>
        <p:nvSpPr>
          <p:cNvPr id="150" name="Text Box 8"/>
          <p:cNvSpPr/>
          <p:nvPr/>
        </p:nvSpPr>
        <p:spPr>
          <a:xfrm>
            <a:off x="5791320" y="6202440"/>
            <a:ext cx="2209680" cy="276480"/>
          </a:xfrm>
          <a:prstGeom prst="rect">
            <a:avLst/>
          </a:prstGeom>
          <a:noFill/>
          <a:ln w="0">
            <a:noFill/>
          </a:ln>
        </p:spPr>
        <p:style>
          <a:lnRef idx="0"/>
          <a:fillRef idx="0"/>
          <a:effectRef idx="0"/>
          <a:fontRef idx="minor"/>
        </p:style>
        <p:txBody>
          <a:bodyPr lIns="90000" rIns="90000" tIns="46800" bIns="46800" anchor="t">
            <a:spAutoFit/>
          </a:bodyPr>
          <a:p>
            <a:pPr>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pc="-1" strike="noStrike">
                <a:solidFill>
                  <a:srgbClr val="ffffff"/>
                </a:solidFill>
                <a:latin typeface="Arial"/>
              </a:rPr>
              <a:t>Stingless Bee</a:t>
            </a:r>
            <a:endParaRPr b="0" lang="en-US" sz="1200" spc="-1" strike="noStrike">
              <a:solidFill>
                <a:srgbClr val="ffffff"/>
              </a:solidFill>
              <a:latin typeface="Arial"/>
            </a:endParaRPr>
          </a:p>
        </p:txBody>
      </p:sp>
      <p:sp>
        <p:nvSpPr>
          <p:cNvPr id="151"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798CCA2-8D12-45B8-B0B4-4BA5A396257E}"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Text Box 3"/>
          <p:cNvSpPr/>
          <p:nvPr/>
        </p:nvSpPr>
        <p:spPr>
          <a:xfrm>
            <a:off x="609480" y="685800"/>
            <a:ext cx="7010640" cy="581400"/>
          </a:xfrm>
          <a:prstGeom prst="rect">
            <a:avLst/>
          </a:prstGeom>
          <a:noFill/>
          <a:ln w="0">
            <a:noFill/>
          </a:ln>
        </p:spPr>
        <p:style>
          <a:lnRef idx="0"/>
          <a:fillRef idx="0"/>
          <a:effectRef idx="0"/>
          <a:fontRef idx="minor"/>
        </p:style>
        <p:txBody>
          <a:bodyPr lIns="90000" rIns="90000" tIns="46800" bIns="46800" anchor="t">
            <a:spAutoFit/>
          </a:bodyPr>
          <a:p>
            <a:pPr>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00"/>
                </a:solidFill>
                <a:latin typeface="Arial"/>
              </a:rPr>
              <a:t>Types of Bees:  Western Honey Bee</a:t>
            </a:r>
            <a:endParaRPr b="0" lang="en-US" sz="3200" spc="-1" strike="noStrike">
              <a:solidFill>
                <a:srgbClr val="ffffff"/>
              </a:solidFill>
              <a:latin typeface="Arial"/>
            </a:endParaRPr>
          </a:p>
        </p:txBody>
      </p:sp>
      <p:pic>
        <p:nvPicPr>
          <p:cNvPr id="153" name="Picture 3" descr=""/>
          <p:cNvPicPr/>
          <p:nvPr/>
        </p:nvPicPr>
        <p:blipFill>
          <a:blip r:embed="rId1"/>
          <a:stretch/>
        </p:blipFill>
        <p:spPr>
          <a:xfrm>
            <a:off x="304920" y="1820880"/>
            <a:ext cx="4038480" cy="2903400"/>
          </a:xfrm>
          <a:prstGeom prst="rect">
            <a:avLst/>
          </a:prstGeom>
          <a:ln w="0">
            <a:noFill/>
          </a:ln>
        </p:spPr>
      </p:pic>
      <p:sp>
        <p:nvSpPr>
          <p:cNvPr id="154" name="TextBox 4"/>
          <p:cNvSpPr/>
          <p:nvPr/>
        </p:nvSpPr>
        <p:spPr>
          <a:xfrm>
            <a:off x="4572000" y="1655640"/>
            <a:ext cx="4191120" cy="3660120"/>
          </a:xfrm>
          <a:prstGeom prst="rect">
            <a:avLst/>
          </a:prstGeom>
          <a:noFill/>
          <a:ln w="0">
            <a:noFill/>
          </a:ln>
        </p:spPr>
        <p:style>
          <a:lnRef idx="0"/>
          <a:fillRef idx="0"/>
          <a:effectRef idx="0"/>
          <a:fontRef idx="minor"/>
        </p:style>
        <p:txBody>
          <a:bodyPr lIns="90000" rIns="90000" tIns="46800" bIns="46800" anchor="t">
            <a:spAutoFit/>
          </a:bodyPr>
          <a:p>
            <a:pPr>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The common bee is the Western Honey Bee. </a:t>
            </a:r>
            <a:endParaRPr b="0" lang="en-US" sz="1800" spc="-1" strike="noStrike">
              <a:solidFill>
                <a:srgbClr val="ffffff"/>
              </a:solidFill>
              <a:latin typeface="Arial"/>
            </a:endParaRPr>
          </a:p>
          <a:p>
            <a:pPr>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a:p>
            <a:pPr>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Agitated by provocation and does not persistently fly more than a few feet when stinging. </a:t>
            </a:r>
            <a:endParaRPr b="0" lang="en-US" sz="1800" spc="-1" strike="noStrike">
              <a:solidFill>
                <a:srgbClr val="ffffff"/>
              </a:solidFill>
              <a:latin typeface="Arial"/>
            </a:endParaRPr>
          </a:p>
          <a:p>
            <a:pPr>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a:p>
            <a:pPr>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Sends few drones for defense.</a:t>
            </a:r>
            <a:endParaRPr b="0" lang="en-US" sz="1800" spc="-1" strike="noStrike">
              <a:solidFill>
                <a:srgbClr val="ffffff"/>
              </a:solidFill>
              <a:latin typeface="Arial"/>
            </a:endParaRPr>
          </a:p>
          <a:p>
            <a:pPr>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a:p>
            <a:pPr>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Distinguished by the production and storage of honey and the construction of perennial, colonial nests out of wax. </a:t>
            </a:r>
            <a:endParaRPr b="0" lang="en-US" sz="1800" spc="-1" strike="noStrike">
              <a:solidFill>
                <a:srgbClr val="ffffff"/>
              </a:solidFill>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sp>
        <p:nvSpPr>
          <p:cNvPr id="155" name="TextBox 5"/>
          <p:cNvSpPr/>
          <p:nvPr/>
        </p:nvSpPr>
        <p:spPr>
          <a:xfrm>
            <a:off x="228600" y="5410080"/>
            <a:ext cx="3276720" cy="2764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pc="-1" strike="noStrike">
                <a:solidFill>
                  <a:srgbClr val="fefac9"/>
                </a:solidFill>
                <a:latin typeface="Arial"/>
              </a:rPr>
              <a:t>Western Honey Bee</a:t>
            </a:r>
            <a:endParaRPr b="0" lang="en-US" sz="1200" spc="-1" strike="noStrike">
              <a:solidFill>
                <a:srgbClr val="ffffff"/>
              </a:solidFill>
              <a:latin typeface="Arial"/>
            </a:endParaRPr>
          </a:p>
        </p:txBody>
      </p:sp>
      <p:sp>
        <p:nvSpPr>
          <p:cNvPr id="156"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4C6E5AA-60DB-4326-95B3-4608828D0E9F}"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Text Box 2"/>
          <p:cNvSpPr/>
          <p:nvPr/>
        </p:nvSpPr>
        <p:spPr>
          <a:xfrm>
            <a:off x="609480" y="685800"/>
            <a:ext cx="6400800" cy="581400"/>
          </a:xfrm>
          <a:prstGeom prst="rect">
            <a:avLst/>
          </a:prstGeom>
          <a:noFill/>
          <a:ln w="0">
            <a:noFill/>
          </a:ln>
        </p:spPr>
        <p:style>
          <a:lnRef idx="0"/>
          <a:fillRef idx="0"/>
          <a:effectRef idx="0"/>
          <a:fontRef idx="minor"/>
        </p:style>
        <p:txBody>
          <a:bodyPr lIns="90000" rIns="90000" tIns="46800" bIns="46800" anchor="t">
            <a:spAutoFit/>
          </a:bodyPr>
          <a:p>
            <a:pPr>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00"/>
                </a:solidFill>
                <a:latin typeface="Arial"/>
              </a:rPr>
              <a:t>Types of Bees: Africanized Bee</a:t>
            </a:r>
            <a:endParaRPr b="0" lang="en-US" sz="3200" spc="-1" strike="noStrike">
              <a:solidFill>
                <a:srgbClr val="ffffff"/>
              </a:solidFill>
              <a:latin typeface="Arial"/>
            </a:endParaRPr>
          </a:p>
        </p:txBody>
      </p:sp>
      <p:pic>
        <p:nvPicPr>
          <p:cNvPr id="158" name="Content Placeholder 3" descr=""/>
          <p:cNvPicPr/>
          <p:nvPr/>
        </p:nvPicPr>
        <p:blipFill>
          <a:blip r:embed="rId1"/>
          <a:stretch/>
        </p:blipFill>
        <p:spPr>
          <a:xfrm>
            <a:off x="380880" y="2025720"/>
            <a:ext cx="4038840" cy="3003480"/>
          </a:xfrm>
          <a:prstGeom prst="rect">
            <a:avLst/>
          </a:prstGeom>
          <a:ln w="0">
            <a:noFill/>
          </a:ln>
        </p:spPr>
      </p:pic>
      <p:sp>
        <p:nvSpPr>
          <p:cNvPr id="159" name="TextBox 6"/>
          <p:cNvSpPr/>
          <p:nvPr/>
        </p:nvSpPr>
        <p:spPr>
          <a:xfrm>
            <a:off x="4648320" y="1676520"/>
            <a:ext cx="4267080" cy="39344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a:p>
            <a:pPr>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Franklin Gothic Book"/>
              </a:rPr>
              <a:t>Similar to the common bee (western honey bee) but are more likely to attack a perceived threat and when they do so, attack relentlessly in larger numbers.</a:t>
            </a:r>
            <a:endParaRPr b="0" lang="en-US" sz="1800" spc="-1" strike="noStrike">
              <a:solidFill>
                <a:srgbClr val="ffffff"/>
              </a:solidFill>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a:p>
            <a:pPr>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Franklin Gothic Book"/>
              </a:rPr>
              <a:t> </a:t>
            </a:r>
            <a:r>
              <a:rPr b="0" lang="en-US" sz="1800" spc="-1" strike="noStrike">
                <a:solidFill>
                  <a:srgbClr val="ffffff"/>
                </a:solidFill>
                <a:latin typeface="Franklin Gothic Book"/>
              </a:rPr>
              <a:t>This aggressively protective behavior has been termed by scientists as hyper-defensive behavior. </a:t>
            </a:r>
            <a:endParaRPr b="0" lang="en-US" sz="1800" spc="-1" strike="noStrike">
              <a:solidFill>
                <a:srgbClr val="ffffff"/>
              </a:solidFill>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a:p>
            <a:pPr>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Franklin Gothic Book"/>
              </a:rPr>
              <a:t>This defensiveness has earned them the nickname "killer bees," the aptness of which is debated.</a:t>
            </a:r>
            <a:endParaRPr b="0" lang="en-US" sz="1800" spc="-1" strike="noStrike">
              <a:solidFill>
                <a:srgbClr val="ffffff"/>
              </a:solidFill>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sp>
        <p:nvSpPr>
          <p:cNvPr id="160" name="TextBox 7"/>
          <p:cNvSpPr/>
          <p:nvPr/>
        </p:nvSpPr>
        <p:spPr>
          <a:xfrm>
            <a:off x="304920" y="5105520"/>
            <a:ext cx="3276360" cy="4590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pc="-1" strike="noStrike">
                <a:solidFill>
                  <a:srgbClr val="ffffff"/>
                </a:solidFill>
                <a:latin typeface="Arial"/>
              </a:rPr>
              <a:t>Africanized Bee   </a:t>
            </a:r>
            <a:endParaRPr b="0" lang="en-US" sz="1200" spc="-1" strike="noStrike">
              <a:solidFill>
                <a:srgbClr val="ffffff"/>
              </a:solidFill>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pc="-1" strike="noStrike">
                <a:solidFill>
                  <a:srgbClr val="ffffff"/>
                </a:solidFill>
                <a:latin typeface="Arial"/>
              </a:rPr>
              <a:t>(Killer Bee) </a:t>
            </a:r>
            <a:endParaRPr b="0" lang="en-US" sz="1200" spc="-1" strike="noStrike">
              <a:solidFill>
                <a:srgbClr val="ffffff"/>
              </a:solidFill>
              <a:latin typeface="Arial"/>
            </a:endParaRPr>
          </a:p>
        </p:txBody>
      </p:sp>
      <p:sp>
        <p:nvSpPr>
          <p:cNvPr id="161"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91E9DC6-DF14-43C8-92D2-3013083361CA}"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ext Box 2"/>
          <p:cNvSpPr/>
          <p:nvPr/>
        </p:nvSpPr>
        <p:spPr>
          <a:xfrm>
            <a:off x="609480" y="380880"/>
            <a:ext cx="6400800" cy="581400"/>
          </a:xfrm>
          <a:prstGeom prst="rect">
            <a:avLst/>
          </a:prstGeom>
          <a:noFill/>
          <a:ln w="0">
            <a:noFill/>
          </a:ln>
        </p:spPr>
        <p:style>
          <a:lnRef idx="0"/>
          <a:fillRef idx="0"/>
          <a:effectRef idx="0"/>
          <a:fontRef idx="minor"/>
        </p:style>
        <p:txBody>
          <a:bodyPr lIns="90000" rIns="90000" tIns="46800" bIns="46800" anchor="t">
            <a:spAutoFit/>
          </a:bodyPr>
          <a:p>
            <a:pPr>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00"/>
                </a:solidFill>
                <a:latin typeface="Arial"/>
              </a:rPr>
              <a:t>Types of Bees: Africanized Bee</a:t>
            </a:r>
            <a:endParaRPr b="0" lang="en-US" sz="3200" spc="-1" strike="noStrike">
              <a:solidFill>
                <a:srgbClr val="ffffff"/>
              </a:solidFill>
              <a:latin typeface="Arial"/>
            </a:endParaRPr>
          </a:p>
        </p:txBody>
      </p:sp>
      <p:pic>
        <p:nvPicPr>
          <p:cNvPr id="163" name="Content Placeholder 3" descr=""/>
          <p:cNvPicPr/>
          <p:nvPr/>
        </p:nvPicPr>
        <p:blipFill>
          <a:blip r:embed="rId1"/>
          <a:stretch/>
        </p:blipFill>
        <p:spPr>
          <a:xfrm>
            <a:off x="762120" y="1066680"/>
            <a:ext cx="5867280" cy="4667400"/>
          </a:xfrm>
          <a:prstGeom prst="rect">
            <a:avLst/>
          </a:prstGeom>
          <a:ln w="9360">
            <a:solidFill>
              <a:srgbClr val="ffffff"/>
            </a:solidFill>
            <a:miter/>
          </a:ln>
        </p:spPr>
      </p:pic>
      <p:sp>
        <p:nvSpPr>
          <p:cNvPr id="164" name="Text Box 8"/>
          <p:cNvSpPr/>
          <p:nvPr/>
        </p:nvSpPr>
        <p:spPr>
          <a:xfrm>
            <a:off x="685800" y="6154560"/>
            <a:ext cx="2743200" cy="400680"/>
          </a:xfrm>
          <a:prstGeom prst="rect">
            <a:avLst/>
          </a:prstGeom>
          <a:noFill/>
          <a:ln w="0">
            <a:noFill/>
          </a:ln>
        </p:spPr>
        <p:style>
          <a:lnRef idx="0"/>
          <a:fillRef idx="0"/>
          <a:effectRef idx="0"/>
          <a:fontRef idx="minor"/>
        </p:style>
        <p:txBody>
          <a:bodyPr lIns="90000" rIns="90000" tIns="46800" bIns="46800" anchor="t">
            <a:spAutoFit/>
          </a:bodyPr>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rPr>
              <a:t>Image courtesy of Agricultural Research Services</a:t>
            </a:r>
            <a:endParaRPr b="0" lang="en-US" sz="800" spc="-1" strike="noStrike">
              <a:solidFill>
                <a:srgbClr val="ffffff"/>
              </a:solidFill>
              <a:latin typeface="Arial"/>
            </a:endParaRPr>
          </a:p>
          <a:p>
            <a:pP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rPr>
              <a:t>www.ars.usda.gov.ahbmap</a:t>
            </a:r>
            <a:endParaRPr b="0" lang="en-US" sz="800" spc="-1" strike="noStrike">
              <a:solidFill>
                <a:srgbClr val="ffffff"/>
              </a:solidFill>
              <a:latin typeface="Arial"/>
            </a:endParaRPr>
          </a:p>
        </p:txBody>
      </p:sp>
      <p:sp>
        <p:nvSpPr>
          <p:cNvPr id="165" name="Text Box 9"/>
          <p:cNvSpPr/>
          <p:nvPr/>
        </p:nvSpPr>
        <p:spPr>
          <a:xfrm>
            <a:off x="685800" y="5791320"/>
            <a:ext cx="6934320" cy="368280"/>
          </a:xfrm>
          <a:prstGeom prst="rect">
            <a:avLst/>
          </a:prstGeom>
          <a:noFill/>
          <a:ln w="0">
            <a:noFill/>
          </a:ln>
        </p:spPr>
        <p:style>
          <a:lnRef idx="0"/>
          <a:fillRef idx="0"/>
          <a:effectRef idx="0"/>
          <a:fontRef idx="minor"/>
        </p:style>
        <p:txBody>
          <a:bodyPr lIns="90000" rIns="90000" tIns="46800" bIns="46800" anchor="t">
            <a:spAutoFit/>
          </a:bodyPr>
          <a:p>
            <a:pPr>
              <a:spcBef>
                <a:spcPts val="112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fffff"/>
                </a:solidFill>
                <a:latin typeface="Arial"/>
              </a:rPr>
              <a:t>The spread of Africanized Bees (1990 – 2007)</a:t>
            </a:r>
            <a:endParaRPr b="0" lang="en-US" sz="1800" spc="-1" strike="noStrike">
              <a:solidFill>
                <a:srgbClr val="ffffff"/>
              </a:solidFill>
              <a:latin typeface="Arial"/>
            </a:endParaRPr>
          </a:p>
        </p:txBody>
      </p:sp>
      <p:sp>
        <p:nvSpPr>
          <p:cNvPr id="166"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10F627C-E8BB-417F-9431-C2EAD8D6A24D}"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
          <p:cNvSpPr txBox="1"/>
          <p:nvPr/>
        </p:nvSpPr>
        <p:spPr>
          <a:xfrm>
            <a:off x="304920" y="1143000"/>
            <a:ext cx="8534160" cy="5330880"/>
          </a:xfrm>
          <a:prstGeom prst="rect">
            <a:avLst/>
          </a:prstGeom>
          <a:noFill/>
          <a:ln w="0">
            <a:noFill/>
          </a:ln>
        </p:spPr>
        <p:txBody>
          <a:bodyPr anchor="t">
            <a:normAutofit/>
          </a:bodyPr>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ea typeface="Arial"/>
              </a:rPr>
              <a:t>A honey bee that is away from the hive is usually foraging for nectar or pollen.</a:t>
            </a:r>
            <a:endParaRPr b="0" lang="en-US" sz="20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ea typeface="Arial"/>
              </a:rPr>
              <a:t>Pollen is a fine to coarse powder containing the microgametophytes of seed plants, which produce the male gametes . Pollen grains have a hard coat that protects the sperm cells during the process of their movement between the stamens to the pistil of flowering plants </a:t>
            </a:r>
            <a:endParaRPr b="0" lang="en-US" sz="20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ea typeface="Arial"/>
              </a:rPr>
              <a:t> </a:t>
            </a:r>
            <a:r>
              <a:rPr b="0" lang="en-US" sz="2000" spc="-1" strike="noStrike">
                <a:solidFill>
                  <a:srgbClr val="ffffff"/>
                </a:solidFill>
                <a:latin typeface="Arial"/>
                <a:ea typeface="Arial"/>
              </a:rPr>
              <a:t>Bees will rarely sting, except when stepped on or roughly handled. Honey bees will actively seek out and sting when they perceive the beehive is threatened.</a:t>
            </a:r>
            <a:endParaRPr b="0" lang="en-US" sz="20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ea typeface="Arial"/>
              </a:rPr>
              <a:t>A beehive is an enclosed structure in which some honey bee species live and raise their young. Natural beehives are naturally-occurring structures occupied by honey bee colonies, while domesticated honey bees live in man-made beehives often in an apiary. </a:t>
            </a:r>
            <a:endParaRPr b="0" lang="en-US" sz="2000" spc="-1" strike="noStrike">
              <a:solidFill>
                <a:srgbClr val="ffffff"/>
              </a:solidFill>
              <a:latin typeface="Constantia"/>
            </a:endParaRPr>
          </a:p>
          <a:p>
            <a:pPr marL="272880" indent="-272880">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ffffff"/>
              </a:solidFill>
              <a:latin typeface="Constantia"/>
            </a:endParaRPr>
          </a:p>
          <a:p>
            <a:pPr lvl="1" marL="639720" indent="-272880">
              <a:lnSpc>
                <a:spcPct val="100000"/>
              </a:lnSpc>
              <a:spcBef>
                <a:spcPts val="300"/>
              </a:spcBef>
              <a:buClr>
                <a:srgbClr val="d6903d"/>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pc="-1" strike="noStrike">
              <a:solidFill>
                <a:srgbClr val="fefac9"/>
              </a:solidFill>
              <a:latin typeface="Constantia"/>
            </a:endParaRPr>
          </a:p>
          <a:p>
            <a:pPr lvl="1" marL="639720" indent="-272880">
              <a:lnSpc>
                <a:spcPct val="100000"/>
              </a:lnSpc>
              <a:spcBef>
                <a:spcPts val="300"/>
              </a:spcBef>
              <a:buClr>
                <a:srgbClr val="d6903d"/>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pc="-1" strike="noStrike">
                <a:solidFill>
                  <a:srgbClr val="fefac9"/>
                </a:solidFill>
                <a:latin typeface="Arial"/>
                <a:ea typeface="Arial"/>
              </a:rPr>
              <a:t>(http://www.absoluteastronomy.com/topics/Bee_sting)</a:t>
            </a:r>
            <a:br>
              <a:rPr sz="900"/>
            </a:br>
            <a:r>
              <a:rPr b="0" lang="en-US" sz="900" spc="-1" strike="noStrike">
                <a:solidFill>
                  <a:srgbClr val="fefac9"/>
                </a:solidFill>
                <a:latin typeface="Arial"/>
              </a:rPr>
              <a:t> </a:t>
            </a:r>
            <a:endParaRPr b="0" lang="en-US" sz="900" spc="-1" strike="noStrike">
              <a:solidFill>
                <a:srgbClr val="fefac9"/>
              </a:solidFill>
              <a:latin typeface="Constantia"/>
            </a:endParaRPr>
          </a:p>
        </p:txBody>
      </p:sp>
      <p:sp>
        <p:nvSpPr>
          <p:cNvPr id="168" name="Text Box 4"/>
          <p:cNvSpPr/>
          <p:nvPr/>
        </p:nvSpPr>
        <p:spPr>
          <a:xfrm>
            <a:off x="533520" y="487440"/>
            <a:ext cx="8001000" cy="581400"/>
          </a:xfrm>
          <a:prstGeom prst="rect">
            <a:avLst/>
          </a:prstGeom>
          <a:noFill/>
          <a:ln w="0">
            <a:noFill/>
          </a:ln>
        </p:spPr>
        <p:style>
          <a:lnRef idx="0"/>
          <a:fillRef idx="0"/>
          <a:effectRef idx="0"/>
          <a:fontRef idx="minor"/>
        </p:style>
        <p:txBody>
          <a:bodyPr lIns="90000" rIns="90000" tIns="46800" bIns="46800" anchor="t">
            <a:spAutoFit/>
          </a:bodyPr>
          <a:p>
            <a:pPr>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00"/>
                </a:solidFill>
                <a:latin typeface="Arial"/>
              </a:rPr>
              <a:t>“</a:t>
            </a:r>
            <a:r>
              <a:rPr b="0" lang="en-US" sz="3200" spc="-1" strike="noStrike">
                <a:solidFill>
                  <a:srgbClr val="ffff00"/>
                </a:solidFill>
                <a:latin typeface="Arial"/>
              </a:rPr>
              <a:t>Bee-havior”</a:t>
            </a:r>
            <a:endParaRPr b="0" lang="en-US" sz="3200" spc="-1" strike="noStrike">
              <a:solidFill>
                <a:srgbClr val="ffffff"/>
              </a:solidFill>
              <a:latin typeface="Arial"/>
            </a:endParaRPr>
          </a:p>
        </p:txBody>
      </p:sp>
      <p:sp>
        <p:nvSpPr>
          <p:cNvPr id="169"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4903922-A783-4FD1-8C8F-77A3ED9E6712}"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
          <p:cNvSpPr txBox="1"/>
          <p:nvPr/>
        </p:nvSpPr>
        <p:spPr>
          <a:xfrm>
            <a:off x="457200" y="1523880"/>
            <a:ext cx="8229600" cy="4572000"/>
          </a:xfrm>
          <a:prstGeom prst="rect">
            <a:avLst/>
          </a:prstGeom>
          <a:noFill/>
          <a:ln w="0">
            <a:noFill/>
          </a:ln>
        </p:spPr>
        <p:txBody>
          <a:bodyPr anchor="t">
            <a:normAutofit/>
          </a:bodyPr>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ffffff"/>
              </a:solidFill>
              <a:latin typeface="Constantia"/>
            </a:endParaRPr>
          </a:p>
          <a:p>
            <a:pPr marL="272880" indent="-272880">
              <a:lnSpc>
                <a:spcPct val="100000"/>
              </a:lnSpc>
              <a:spcBef>
                <a:spcPts val="601"/>
              </a:spcBef>
              <a:buClr>
                <a:srgbClr val="f3a447"/>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ea typeface="Arial"/>
              </a:rPr>
              <a:t>A Worker Bee is a female eusocial bee that lacks the full reproductive capacity of the colony's queen bee; under most circumstances, this is correlated to an increase in certain non-reproductive activities relative to a queen.</a:t>
            </a:r>
            <a:br>
              <a:rPr sz="2000"/>
            </a:br>
            <a:r>
              <a:rPr b="0" lang="en-US" sz="2000" spc="-1" strike="noStrike">
                <a:solidFill>
                  <a:srgbClr val="ffffff"/>
                </a:solidFill>
                <a:latin typeface="Arial"/>
                <a:ea typeface="Arial"/>
              </a:rPr>
              <a:t> </a:t>
            </a:r>
            <a:endParaRPr b="0" lang="en-US" sz="2000" spc="-1" strike="noStrike">
              <a:solidFill>
                <a:srgbClr val="ffffff"/>
              </a:solidFill>
              <a:latin typeface="Constantia"/>
            </a:endParaRPr>
          </a:p>
          <a:p>
            <a:pPr lvl="1" marL="639720" indent="-272880">
              <a:lnSpc>
                <a:spcPct val="100000"/>
              </a:lnSpc>
              <a:spcBef>
                <a:spcPts val="300"/>
              </a:spcBef>
              <a:buClr>
                <a:srgbClr val="d6903d"/>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pc="-1" strike="noStrike">
              <a:solidFill>
                <a:srgbClr val="fefac9"/>
              </a:solidFill>
              <a:latin typeface="Constantia"/>
            </a:endParaRPr>
          </a:p>
          <a:p>
            <a:pPr lvl="1" marL="639720" indent="-272880">
              <a:lnSpc>
                <a:spcPct val="100000"/>
              </a:lnSpc>
              <a:spcBef>
                <a:spcPts val="300"/>
              </a:spcBef>
              <a:buClr>
                <a:srgbClr val="d6903d"/>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pc="-1" strike="noStrike">
                <a:solidFill>
                  <a:srgbClr val="fefac9"/>
                </a:solidFill>
                <a:latin typeface="Arial"/>
                <a:ea typeface="Arial"/>
              </a:rPr>
              <a:t>(http://www.absoluteastronomy.com/topics/Bee_sting)</a:t>
            </a:r>
            <a:br>
              <a:rPr sz="900"/>
            </a:br>
            <a:r>
              <a:rPr b="0" lang="en-US" sz="900" spc="-1" strike="noStrike">
                <a:solidFill>
                  <a:srgbClr val="fefac9"/>
                </a:solidFill>
                <a:latin typeface="Arial"/>
              </a:rPr>
              <a:t> </a:t>
            </a:r>
            <a:endParaRPr b="0" lang="en-US" sz="900" spc="-1" strike="noStrike">
              <a:solidFill>
                <a:srgbClr val="fefac9"/>
              </a:solidFill>
              <a:latin typeface="Constantia"/>
            </a:endParaRPr>
          </a:p>
          <a:p>
            <a:pPr marL="272880" indent="-272880">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900" spc="-1" strike="noStrike">
              <a:solidFill>
                <a:srgbClr val="ffffff"/>
              </a:solidFill>
              <a:latin typeface="Constantia"/>
            </a:endParaRPr>
          </a:p>
        </p:txBody>
      </p:sp>
      <p:sp>
        <p:nvSpPr>
          <p:cNvPr id="171" name="Text Box 4"/>
          <p:cNvSpPr/>
          <p:nvPr/>
        </p:nvSpPr>
        <p:spPr>
          <a:xfrm>
            <a:off x="533520" y="487440"/>
            <a:ext cx="8001000" cy="581400"/>
          </a:xfrm>
          <a:prstGeom prst="rect">
            <a:avLst/>
          </a:prstGeom>
          <a:noFill/>
          <a:ln w="0">
            <a:noFill/>
          </a:ln>
        </p:spPr>
        <p:style>
          <a:lnRef idx="0"/>
          <a:fillRef idx="0"/>
          <a:effectRef idx="0"/>
          <a:fontRef idx="minor"/>
        </p:style>
        <p:txBody>
          <a:bodyPr lIns="90000" rIns="90000" tIns="46800" bIns="46800" anchor="t">
            <a:spAutoFit/>
          </a:bodyPr>
          <a:p>
            <a:pPr>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00"/>
                </a:solidFill>
                <a:latin typeface="Arial"/>
              </a:rPr>
              <a:t>“</a:t>
            </a:r>
            <a:r>
              <a:rPr b="0" lang="en-US" sz="3200" spc="-1" strike="noStrike">
                <a:solidFill>
                  <a:srgbClr val="ffff00"/>
                </a:solidFill>
                <a:latin typeface="Arial"/>
              </a:rPr>
              <a:t>Bee-havior”</a:t>
            </a:r>
            <a:endParaRPr b="0" lang="en-US" sz="3200" spc="-1" strike="noStrike">
              <a:solidFill>
                <a:srgbClr val="ffffff"/>
              </a:solidFill>
              <a:latin typeface="Arial"/>
            </a:endParaRPr>
          </a:p>
        </p:txBody>
      </p:sp>
      <p:sp>
        <p:nvSpPr>
          <p:cNvPr id="172" name="Slide Number Placeholder 1"/>
          <p:cNvSpPr/>
          <p:nvPr/>
        </p:nvSpPr>
        <p:spPr>
          <a:xfrm>
            <a:off x="8410680" y="6181560"/>
            <a:ext cx="609480" cy="457200"/>
          </a:xfrm>
          <a:prstGeom prst="rect">
            <a:avLst/>
          </a:prstGeom>
          <a:noFill/>
          <a:ln w="0">
            <a:noFill/>
          </a:ln>
        </p:spPr>
        <p:style>
          <a:lnRef idx="0"/>
          <a:fillRef idx="0"/>
          <a:effectRef idx="0"/>
          <a:fontRef idx="minor"/>
        </p:style>
        <p:txBody>
          <a:bodyPr lIns="0" rIns="0" tIns="0" bIns="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6AC05AD-9172-4621-BD44-EC6AF67D38AA}" type="slidenum">
              <a:rPr b="0" lang="en-US" sz="1600" spc="-1" strike="noStrike">
                <a:solidFill>
                  <a:srgbClr val="fefac9"/>
                </a:solidFill>
                <a:latin typeface="Constantia"/>
              </a:rPr>
              <a:t>&lt;number&gt;</a:t>
            </a:fld>
            <a:endParaRPr b="0" lang="en-US" sz="16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11859</TotalTime>
  <Application>LibreOffice/7.5.2.2$MacOSX_X86_64 LibreOffice_project/53bb9681a964705cf672590721dbc85eb4d0c3a2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2010-03-10T16:43:18Z</dcterms:created>
  <dc:creator>Trevor Mcleay</dc:creator>
  <dc:description/>
  <dc:language>en-US</dc:language>
  <cp:lastModifiedBy>Jimmie</cp:lastModifiedBy>
  <dcterms:modified xsi:type="dcterms:W3CDTF">2013-03-24T16:08:15Z</dcterms:modified>
  <cp:revision>87</cp:revision>
  <dc:subject/>
  <dc:title>Bee Sting the “Silent Killer”</dc:title>
</cp:coreProperties>
</file>